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83" autoAdjust="0"/>
    <p:restoredTop sz="94660"/>
  </p:normalViewPr>
  <p:slideViewPr>
    <p:cSldViewPr>
      <p:cViewPr varScale="1">
        <p:scale>
          <a:sx n="86" d="100"/>
          <a:sy n="86" d="100"/>
        </p:scale>
        <p:origin x="-14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Naslov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cxnSp>
        <p:nvCxnSpPr>
          <p:cNvPr id="8" name="Raven konek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en konek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grada datuma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16" name="Ograda številke diapozitiva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vsebine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15" name="Ograda številke diapozitiva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6" name="Ograda no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17" name="Naslov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cxnSp>
        <p:nvCxnSpPr>
          <p:cNvPr id="7" name="Raven konek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2" name="Ograda vsebine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34" name="Ograda vsebine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2" name="Ograda besedila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cxnSp>
        <p:nvCxnSpPr>
          <p:cNvPr id="10" name="Raven konek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konek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grada vsebine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31" name="Naslov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8" name="Ograda datuma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8" name="Ograda datuma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grada besedila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24" name="Ograda datuma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088553-C276-4472-8775-B94F7A60A183}" type="datetimeFigureOut">
              <a:rPr lang="sl-SI" smtClean="0"/>
              <a:pPr/>
              <a:t>14.12.2020</a:t>
            </a:fld>
            <a:endParaRPr lang="sl-SI"/>
          </a:p>
        </p:txBody>
      </p:sp>
      <p:sp>
        <p:nvSpPr>
          <p:cNvPr id="10" name="Ograda no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2" name="Ograda številke diapozitiva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C4844B9-1E2C-4E67-AD8B-FDF7C0ECE73D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5" name="Ograda naslova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/>
              <a:t>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b="1" dirty="0" smtClean="0"/>
              <a:t>PRAVILA </a:t>
            </a:r>
            <a:r>
              <a:rPr lang="sl-SI" b="1" dirty="0"/>
              <a:t>ZA USPEŠNO OPRAVLJANJE OBVEZNOSTI POUKA NA </a:t>
            </a:r>
            <a:r>
              <a:rPr lang="sl-SI" b="1" dirty="0" smtClean="0"/>
              <a:t>DALJAVO</a:t>
            </a:r>
            <a:br>
              <a:rPr lang="sl-SI" b="1" dirty="0" smtClean="0"/>
            </a:br>
            <a:endParaRPr lang="sl-SI" dirty="0"/>
          </a:p>
        </p:txBody>
      </p:sp>
      <p:pic>
        <p:nvPicPr>
          <p:cNvPr id="4" name="Slika 3" descr="C:\Users\Učitelj\Downloads\LOGOTIP_prosojen.pn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708920"/>
            <a:ext cx="6696744" cy="35283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l-SI" dirty="0"/>
          </a:p>
          <a:p>
            <a:r>
              <a:rPr lang="sl-SI" dirty="0" smtClean="0"/>
              <a:t>Redno </a:t>
            </a:r>
            <a:r>
              <a:rPr lang="sl-SI" dirty="0"/>
              <a:t>spremljam navodila in gradiva </a:t>
            </a:r>
            <a:r>
              <a:rPr lang="sl-SI" dirty="0" smtClean="0"/>
              <a:t>na </a:t>
            </a:r>
            <a:r>
              <a:rPr lang="sl-SI" dirty="0"/>
              <a:t>šolskih spletnih </a:t>
            </a:r>
            <a:r>
              <a:rPr lang="sl-SI" dirty="0" smtClean="0"/>
              <a:t>strani (rubrika-pouk na daljavo).</a:t>
            </a:r>
          </a:p>
          <a:p>
            <a:r>
              <a:rPr lang="sl-SI" dirty="0" smtClean="0"/>
              <a:t>Pozorno </a:t>
            </a:r>
            <a:r>
              <a:rPr lang="sl-SI" dirty="0"/>
              <a:t>preberem in opravim naročeno. </a:t>
            </a:r>
            <a:endParaRPr lang="sl-SI" dirty="0" smtClean="0"/>
          </a:p>
          <a:p>
            <a:r>
              <a:rPr lang="sl-SI" dirty="0" smtClean="0"/>
              <a:t>Svoje </a:t>
            </a:r>
            <a:r>
              <a:rPr lang="sl-SI" dirty="0"/>
              <a:t>naloge oddajam skladno z navodili in </a:t>
            </a:r>
            <a:r>
              <a:rPr lang="sl-SI" dirty="0" smtClean="0"/>
              <a:t>roki na razredno elektronsko pošto.</a:t>
            </a:r>
          </a:p>
          <a:p>
            <a:r>
              <a:rPr lang="sl-SI" dirty="0" smtClean="0"/>
              <a:t>Da bom uspešnejši, šolsko </a:t>
            </a:r>
            <a:r>
              <a:rPr lang="sl-SI" dirty="0"/>
              <a:t>delo redno in sproti opravljam.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ŠOLSKA SPLETNA STRAN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r>
              <a:rPr lang="sl-SI" dirty="0" smtClean="0"/>
              <a:t>Pri </a:t>
            </a:r>
            <a:r>
              <a:rPr lang="sl-SI" dirty="0"/>
              <a:t>pisni in ustni komunikaciji sem vljuden, uporabljam knjižni jezik in pravila pravopisa.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KOMUNIKACIJA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sl-SI" dirty="0"/>
          </a:p>
          <a:p>
            <a:pPr>
              <a:buNone/>
            </a:pPr>
            <a:r>
              <a:rPr lang="sl-SI" dirty="0"/>
              <a:t> </a:t>
            </a:r>
            <a:r>
              <a:rPr lang="sl-SI" b="1" dirty="0"/>
              <a:t>Pred </a:t>
            </a:r>
            <a:r>
              <a:rPr lang="sl-SI" b="1" dirty="0" smtClean="0"/>
              <a:t>konferenco:</a:t>
            </a:r>
          </a:p>
          <a:p>
            <a:r>
              <a:rPr lang="sl-SI" dirty="0" smtClean="0"/>
              <a:t>Spremljam </a:t>
            </a:r>
            <a:r>
              <a:rPr lang="sl-SI" dirty="0"/>
              <a:t>urnik </a:t>
            </a:r>
            <a:r>
              <a:rPr lang="sl-SI" dirty="0" smtClean="0"/>
              <a:t>ZOOM-srečanj.</a:t>
            </a:r>
          </a:p>
          <a:p>
            <a:r>
              <a:rPr lang="sl-SI" dirty="0" smtClean="0"/>
              <a:t>Pravočasno vstanem.</a:t>
            </a:r>
          </a:p>
          <a:p>
            <a:r>
              <a:rPr lang="sl-SI" dirty="0" smtClean="0"/>
              <a:t>Se </a:t>
            </a:r>
            <a:r>
              <a:rPr lang="sl-SI" dirty="0"/>
              <a:t>primerno </a:t>
            </a:r>
            <a:r>
              <a:rPr lang="sl-SI" dirty="0" smtClean="0"/>
              <a:t>uredim.</a:t>
            </a:r>
          </a:p>
          <a:p>
            <a:r>
              <a:rPr lang="sl-SI" dirty="0" smtClean="0"/>
              <a:t>Si pripravim učne </a:t>
            </a:r>
            <a:r>
              <a:rPr lang="sl-SI" dirty="0"/>
              <a:t>pripomočke in </a:t>
            </a:r>
            <a:r>
              <a:rPr lang="sl-SI" dirty="0" smtClean="0"/>
              <a:t>prostor. </a:t>
            </a:r>
          </a:p>
          <a:p>
            <a:r>
              <a:rPr lang="sl-SI" dirty="0" smtClean="0"/>
              <a:t>V videokonferenčno </a:t>
            </a:r>
            <a:r>
              <a:rPr lang="sl-SI" dirty="0"/>
              <a:t>okolje se vključim pravočasno</a:t>
            </a:r>
            <a:r>
              <a:rPr lang="sl-SI" dirty="0" smtClean="0"/>
              <a:t>. </a:t>
            </a:r>
            <a:endParaRPr lang="sl-SI" dirty="0"/>
          </a:p>
          <a:p>
            <a:r>
              <a:rPr lang="sl-SI" dirty="0" smtClean="0"/>
              <a:t>Ob </a:t>
            </a:r>
            <a:r>
              <a:rPr lang="sl-SI" dirty="0"/>
              <a:t>računalniku </a:t>
            </a:r>
            <a:r>
              <a:rPr lang="sl-SI" dirty="0" smtClean="0"/>
              <a:t>sedim na </a:t>
            </a:r>
            <a:r>
              <a:rPr lang="sl-SI" dirty="0"/>
              <a:t>stolu za </a:t>
            </a:r>
            <a:r>
              <a:rPr lang="sl-SI" dirty="0" smtClean="0"/>
              <a:t>mizo in </a:t>
            </a:r>
            <a:r>
              <a:rPr lang="sl-SI" dirty="0"/>
              <a:t>sem v vidnem polju </a:t>
            </a:r>
            <a:r>
              <a:rPr lang="sl-SI" dirty="0" smtClean="0"/>
              <a:t>kamere. </a:t>
            </a:r>
          </a:p>
          <a:p>
            <a:r>
              <a:rPr lang="sl-SI" dirty="0" smtClean="0"/>
              <a:t>Če </a:t>
            </a:r>
            <a:r>
              <a:rPr lang="sl-SI" dirty="0"/>
              <a:t>je le možno, poskrbim, da me nihče ne moti. Odmaknem se v tih in miren prostor. Če nimam pogojev za tih in miren prostor, o tem obvestim učitelja, sam pa zaradi lažjega sledenja razlagi uporabljam slušalke.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/>
              <a:t/>
            </a:r>
            <a:br>
              <a:rPr lang="sl-SI" dirty="0"/>
            </a:br>
            <a:r>
              <a:rPr lang="sl-SI" dirty="0"/>
              <a:t> </a:t>
            </a: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>                                                                              </a:t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sz="3600" b="1" dirty="0" smtClean="0"/>
              <a:t>BONTON </a:t>
            </a:r>
            <a:r>
              <a:rPr lang="sl-SI" sz="3600" b="1" dirty="0"/>
              <a:t>NA </a:t>
            </a:r>
            <a:r>
              <a:rPr lang="sl-SI" sz="3600" b="1" dirty="0" smtClean="0"/>
              <a:t>VIDEOKONFERENCI (pouk na komunikacijskem kanalu- ZOOM)</a:t>
            </a:r>
            <a:endParaRPr lang="sl-SI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l-SI" dirty="0"/>
          </a:p>
          <a:p>
            <a:pPr>
              <a:buNone/>
            </a:pPr>
            <a:r>
              <a:rPr lang="sl-SI" dirty="0"/>
              <a:t> </a:t>
            </a:r>
            <a:r>
              <a:rPr lang="sl-SI" sz="3400" b="1" dirty="0"/>
              <a:t>Med videokonferenco</a:t>
            </a:r>
            <a:r>
              <a:rPr lang="sl-SI" sz="3400" b="1" dirty="0" smtClean="0"/>
              <a:t>:</a:t>
            </a:r>
          </a:p>
          <a:p>
            <a:endParaRPr lang="sl-SI" dirty="0"/>
          </a:p>
          <a:p>
            <a:r>
              <a:rPr lang="sl-SI" dirty="0" smtClean="0"/>
              <a:t>Ne jemo.</a:t>
            </a:r>
          </a:p>
          <a:p>
            <a:r>
              <a:rPr lang="sl-SI" dirty="0" smtClean="0"/>
              <a:t>Če </a:t>
            </a:r>
            <a:r>
              <a:rPr lang="sl-SI" dirty="0"/>
              <a:t>potrebujem odmor za toaleto, o tem preko sporočila obvestim učitelja</a:t>
            </a:r>
            <a:r>
              <a:rPr lang="sl-SI" dirty="0" smtClean="0"/>
              <a:t>.</a:t>
            </a:r>
          </a:p>
          <a:p>
            <a:r>
              <a:rPr lang="sl-SI" dirty="0" smtClean="0"/>
              <a:t>Aktivno </a:t>
            </a:r>
            <a:r>
              <a:rPr lang="sl-SI" dirty="0"/>
              <a:t>sodelujem in se odzivam na vprašanja učiteljev</a:t>
            </a:r>
            <a:r>
              <a:rPr lang="sl-SI" dirty="0" smtClean="0"/>
              <a:t>. </a:t>
            </a:r>
          </a:p>
          <a:p>
            <a:r>
              <a:rPr lang="sl-SI" dirty="0" smtClean="0"/>
              <a:t>Izključim </a:t>
            </a:r>
            <a:r>
              <a:rPr lang="sl-SI" dirty="0"/>
              <a:t>mikrofon,ko govori nekdo drug, </a:t>
            </a:r>
            <a:r>
              <a:rPr lang="sl-SI" dirty="0" smtClean="0"/>
              <a:t>kamer imam </a:t>
            </a:r>
            <a:r>
              <a:rPr lang="sl-SI" dirty="0"/>
              <a:t>vključeno ves čas</a:t>
            </a:r>
            <a:r>
              <a:rPr lang="sl-SI" dirty="0" smtClean="0"/>
              <a:t>.</a:t>
            </a:r>
          </a:p>
          <a:p>
            <a:r>
              <a:rPr lang="sl-SI" dirty="0" smtClean="0"/>
              <a:t>Se </a:t>
            </a:r>
            <a:r>
              <a:rPr lang="sl-SI" dirty="0"/>
              <a:t>prijavim </a:t>
            </a:r>
            <a:r>
              <a:rPr lang="sl-SI" dirty="0" smtClean="0"/>
              <a:t>k </a:t>
            </a:r>
            <a:r>
              <a:rPr lang="sl-SI" dirty="0" smtClean="0"/>
              <a:t>besedi z dvigom roke</a:t>
            </a:r>
            <a:endParaRPr lang="sl-SI" dirty="0" smtClean="0"/>
          </a:p>
          <a:p>
            <a:r>
              <a:rPr lang="sl-SI" dirty="0" smtClean="0"/>
              <a:t>Počakam </a:t>
            </a:r>
            <a:r>
              <a:rPr lang="sl-SI" dirty="0"/>
              <a:t>na </a:t>
            </a:r>
            <a:r>
              <a:rPr lang="sl-SI" dirty="0" smtClean="0"/>
              <a:t>besedo.</a:t>
            </a:r>
          </a:p>
          <a:p>
            <a:r>
              <a:rPr lang="sl-SI" dirty="0" smtClean="0"/>
              <a:t>Vključim </a:t>
            </a:r>
            <a:r>
              <a:rPr lang="sl-SI" dirty="0"/>
              <a:t>mikrofon,ko govorim </a:t>
            </a:r>
            <a:r>
              <a:rPr lang="sl-SI" dirty="0" smtClean="0"/>
              <a:t>jaz. </a:t>
            </a:r>
          </a:p>
          <a:p>
            <a:r>
              <a:rPr lang="sl-SI" dirty="0" smtClean="0"/>
              <a:t>Klepet </a:t>
            </a:r>
            <a:r>
              <a:rPr lang="sl-SI" dirty="0"/>
              <a:t>uporabljam le za postavljanje vprašanj ali za odgovarjanje na vprašanja </a:t>
            </a:r>
            <a:r>
              <a:rPr lang="sl-SI" dirty="0" smtClean="0"/>
              <a:t>učiteljev. </a:t>
            </a:r>
          </a:p>
          <a:p>
            <a:r>
              <a:rPr lang="sl-SI" dirty="0" smtClean="0"/>
              <a:t>Pri </a:t>
            </a:r>
            <a:r>
              <a:rPr lang="sl-SI" dirty="0"/>
              <a:t>komunikaciji z učitelji in drugimi učenci sem spoštljiv. Ne uporabljam izrazov, ki bi lahko posegali v dostojanstvo drugih, npr. žaljivk, kletvic in podobno. </a:t>
            </a:r>
            <a:endParaRPr lang="sl-SI" dirty="0" err="1" smtClean="0"/>
          </a:p>
          <a:p>
            <a:r>
              <a:rPr lang="sl-SI" dirty="0" smtClean="0"/>
              <a:t>Ure </a:t>
            </a:r>
            <a:r>
              <a:rPr lang="sl-SI" dirty="0"/>
              <a:t>videokonference so namenjene samo učencem, ki mu je posredovana </a:t>
            </a:r>
            <a:r>
              <a:rPr lang="sl-SI" dirty="0" smtClean="0"/>
              <a:t>povezava.</a:t>
            </a:r>
            <a:endParaRPr lang="sl-SI" dirty="0"/>
          </a:p>
          <a:p>
            <a:r>
              <a:rPr lang="sl-SI" dirty="0" smtClean="0"/>
              <a:t>Če </a:t>
            </a:r>
            <a:r>
              <a:rPr lang="sl-SI" dirty="0"/>
              <a:t>je v prostoru, kjer imam videokonferenco, še kdo od družinskih članov, to sporočim učitelju.</a:t>
            </a:r>
          </a:p>
          <a:p>
            <a:pPr>
              <a:buNone/>
            </a:pPr>
            <a:endParaRPr lang="sl-SI" b="1" dirty="0"/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BONTON NA </a:t>
            </a:r>
            <a:r>
              <a:rPr lang="sl-SI" sz="3200" b="1" dirty="0" smtClean="0"/>
              <a:t>VIDEOKONFERENCI</a:t>
            </a:r>
            <a:r>
              <a:rPr lang="sl-SI" sz="3200" b="1" dirty="0" smtClean="0"/>
              <a:t> </a:t>
            </a:r>
            <a:r>
              <a:rPr lang="sl-SI" sz="3200" b="1" dirty="0" smtClean="0"/>
              <a:t>(pouk </a:t>
            </a:r>
            <a:r>
              <a:rPr lang="sl-SI" sz="3200" b="1" dirty="0" smtClean="0"/>
              <a:t>na komunikacijskem kanalu- ZOOM</a:t>
            </a:r>
            <a:r>
              <a:rPr lang="sl-SI" sz="3200" b="1" dirty="0" smtClean="0"/>
              <a:t>)</a:t>
            </a: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 dirty="0"/>
          </a:p>
          <a:p>
            <a:pPr>
              <a:buNone/>
            </a:pPr>
            <a:r>
              <a:rPr lang="sl-SI" b="1" dirty="0" smtClean="0"/>
              <a:t>Splošno</a:t>
            </a:r>
            <a:r>
              <a:rPr lang="sl-SI" b="1" dirty="0" smtClean="0"/>
              <a:t>:</a:t>
            </a:r>
          </a:p>
          <a:p>
            <a:pPr>
              <a:buNone/>
            </a:pPr>
            <a:endParaRPr lang="sl-SI" b="1" dirty="0" smtClean="0"/>
          </a:p>
          <a:p>
            <a:r>
              <a:rPr lang="sl-SI" dirty="0" smtClean="0"/>
              <a:t>Posredovanje </a:t>
            </a:r>
            <a:r>
              <a:rPr lang="sl-SI" dirty="0"/>
              <a:t>povezav tretjim osebam je </a:t>
            </a:r>
            <a:r>
              <a:rPr lang="sl-SI" dirty="0" smtClean="0"/>
              <a:t>prepovedano. </a:t>
            </a:r>
          </a:p>
          <a:p>
            <a:r>
              <a:rPr lang="sl-SI" dirty="0" smtClean="0"/>
              <a:t>Videokonferenco </a:t>
            </a:r>
            <a:r>
              <a:rPr lang="sl-SI" dirty="0"/>
              <a:t>je prepovedano </a:t>
            </a:r>
            <a:r>
              <a:rPr lang="sl-SI" dirty="0" smtClean="0"/>
              <a:t>snemati.</a:t>
            </a:r>
          </a:p>
          <a:p>
            <a:r>
              <a:rPr lang="sl-SI" dirty="0" smtClean="0"/>
              <a:t>Učenci </a:t>
            </a:r>
            <a:r>
              <a:rPr lang="sl-SI" dirty="0"/>
              <a:t>ne smejo ustvarjati posnetkov videokonference in jih posredovati. To je hujša kršitev pravil.</a:t>
            </a:r>
            <a:r>
              <a:rPr lang="sl-SI" b="1" dirty="0"/>
              <a:t> 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/>
              <a:t>BONTON NA VIDEOKONFERENCI (pouk na komunikacijskem kanalu- ZOOM)</a:t>
            </a:r>
            <a:endParaRPr lang="sl-SI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6832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l-SI" b="1" dirty="0" smtClean="0"/>
              <a:t>Obvezna prisotnost: </a:t>
            </a:r>
            <a:endParaRPr lang="sl-SI" b="1" dirty="0" smtClean="0"/>
          </a:p>
          <a:p>
            <a:pPr>
              <a:buNone/>
            </a:pPr>
            <a:endParaRPr lang="sl-SI" b="1" dirty="0" smtClean="0"/>
          </a:p>
          <a:p>
            <a:r>
              <a:rPr lang="sl-SI" dirty="0" smtClean="0"/>
              <a:t>Pri </a:t>
            </a:r>
            <a:r>
              <a:rPr lang="sl-SI" dirty="0"/>
              <a:t>vseh oblikah pouka na daljavo </a:t>
            </a:r>
            <a:r>
              <a:rPr lang="sl-SI" dirty="0" smtClean="0"/>
              <a:t>redno sodelujem</a:t>
            </a:r>
            <a:r>
              <a:rPr lang="sl-SI" dirty="0"/>
              <a:t>. </a:t>
            </a:r>
            <a:endParaRPr lang="sl-SI" dirty="0" smtClean="0"/>
          </a:p>
          <a:p>
            <a:r>
              <a:rPr lang="sl-SI" dirty="0" smtClean="0"/>
              <a:t>Na </a:t>
            </a:r>
            <a:r>
              <a:rPr lang="sl-SI" dirty="0"/>
              <a:t>videokonferencah sem prisoten po urniku</a:t>
            </a:r>
            <a:r>
              <a:rPr lang="sl-SI" dirty="0" smtClean="0"/>
              <a:t>.</a:t>
            </a:r>
          </a:p>
          <a:p>
            <a:r>
              <a:rPr lang="sl-SI" dirty="0" smtClean="0"/>
              <a:t>Prisotnost </a:t>
            </a:r>
            <a:r>
              <a:rPr lang="sl-SI" dirty="0"/>
              <a:t>je </a:t>
            </a:r>
            <a:r>
              <a:rPr lang="sl-SI" dirty="0" smtClean="0"/>
              <a:t>obvezna.</a:t>
            </a:r>
          </a:p>
          <a:p>
            <a:r>
              <a:rPr lang="sl-SI" dirty="0" smtClean="0"/>
              <a:t>Če </a:t>
            </a:r>
            <a:r>
              <a:rPr lang="sl-SI" dirty="0"/>
              <a:t>sem odsoten na videokonferenci, se pozanimam o predelani učni snovi in nadomestim zamujeno. </a:t>
            </a:r>
          </a:p>
          <a:p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219200"/>
          </a:xfrm>
        </p:spPr>
        <p:txBody>
          <a:bodyPr>
            <a:normAutofit fontScale="90000"/>
          </a:bodyPr>
          <a:lstStyle/>
          <a:p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b="1" dirty="0" smtClean="0"/>
              <a:t/>
            </a:r>
            <a:br>
              <a:rPr lang="sl-SI" b="1" dirty="0" smtClean="0"/>
            </a:br>
            <a:r>
              <a:rPr lang="sl-SI" sz="3600" b="1" dirty="0" smtClean="0"/>
              <a:t>BONTON NA VIDEOKONFERENCI </a:t>
            </a:r>
            <a:r>
              <a:rPr lang="sl-SI" sz="3600" b="1" dirty="0" smtClean="0"/>
              <a:t>(</a:t>
            </a:r>
            <a:r>
              <a:rPr lang="sl-SI" sz="3600" b="1" dirty="0" smtClean="0"/>
              <a:t>pouk na komunikacijskem kanalu- ZOOM</a:t>
            </a:r>
            <a:r>
              <a:rPr lang="sl-SI" sz="3600" b="1" dirty="0" smtClean="0"/>
              <a:t>)</a:t>
            </a:r>
            <a:r>
              <a:rPr lang="sl-SI" dirty="0" smtClean="0"/>
              <a:t/>
            </a:r>
            <a:br>
              <a:rPr lang="sl-SI" dirty="0" smtClean="0"/>
            </a:b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sl-SI" dirty="0" smtClean="0"/>
          </a:p>
          <a:p>
            <a:r>
              <a:rPr lang="sl-SI" dirty="0" smtClean="0"/>
              <a:t>Spodbujajte in preverjajte rednost otrokovega šolskega dela.</a:t>
            </a:r>
          </a:p>
          <a:p>
            <a:r>
              <a:rPr lang="sl-SI" dirty="0" smtClean="0"/>
              <a:t>Šolsko delo je obveznost in odgovornost otroka.</a:t>
            </a:r>
          </a:p>
          <a:p>
            <a:r>
              <a:rPr lang="sl-SI" dirty="0" smtClean="0"/>
              <a:t>Starši ste, kot zakoniti zastopniki otroka, zakonsko dolžni skrbeti, da otrok obiskuje obvezno osnovno šolo (tudi na daljavo).</a:t>
            </a:r>
            <a:endParaRPr lang="sl-SI" dirty="0" err="1" smtClean="0"/>
          </a:p>
          <a:p>
            <a:r>
              <a:rPr lang="sl-SI" dirty="0" smtClean="0"/>
              <a:t>Če je otrok odsoten na videokonferenci, starši njegovo odsotnost opravičite razredniku. </a:t>
            </a:r>
            <a:endParaRPr lang="sl-SI" dirty="0" err="1" smtClean="0"/>
          </a:p>
          <a:p>
            <a:r>
              <a:rPr lang="sl-SI" dirty="0" smtClean="0"/>
              <a:t>Zaradi varovanja osebnih podatkov vseh udeležencev videokonference, razen povabljenih, starši (in ostali) ne smejo prisostvovati pouku. </a:t>
            </a:r>
            <a:endParaRPr lang="sl-SI" dirty="0" err="1" smtClean="0"/>
          </a:p>
          <a:p>
            <a:r>
              <a:rPr lang="sl-SI" dirty="0" smtClean="0"/>
              <a:t>Starši otroku po svojih zmožnostih pomagajte le v primeru tehničnih zapletov. </a:t>
            </a:r>
            <a:endParaRPr lang="sl-SI" dirty="0" err="1" smtClean="0"/>
          </a:p>
          <a:p>
            <a:r>
              <a:rPr lang="sl-SI" dirty="0" smtClean="0"/>
              <a:t>Če učenec nima možnosti sodelovati na videokonferencah preko kamere, starši to predhodno sporočijo razredniku. </a:t>
            </a:r>
            <a:endParaRPr lang="sl-SI" dirty="0" smtClean="0"/>
          </a:p>
          <a:p>
            <a:r>
              <a:rPr lang="sl-SI" dirty="0" smtClean="0"/>
              <a:t>Zagotovite otroku miren prostor </a:t>
            </a:r>
          </a:p>
          <a:p>
            <a:r>
              <a:rPr lang="sl-SI" dirty="0" smtClean="0"/>
              <a:t>Spoštujte zasebnost vseh učencev </a:t>
            </a:r>
          </a:p>
          <a:p>
            <a:r>
              <a:rPr lang="sl-SI" dirty="0" smtClean="0"/>
              <a:t>Upoštevajte varstvo osebnih podatkov</a:t>
            </a:r>
            <a:endParaRPr lang="sl-SI" dirty="0" smtClean="0"/>
          </a:p>
          <a:p>
            <a:r>
              <a:rPr lang="sl-SI" dirty="0" smtClean="0"/>
              <a:t>V primeru ugotovljenih kršitev teh pravil, bo šola obvestila starše.</a:t>
            </a:r>
          </a:p>
          <a:p>
            <a:r>
              <a:rPr lang="sl-SI" dirty="0" smtClean="0"/>
              <a:t>V kolikor ti ne bodo odzivni, se bomo obrnili na druge možnosti in inštitucije.</a:t>
            </a:r>
          </a:p>
          <a:p>
            <a:endParaRPr lang="sl-SI" dirty="0"/>
          </a:p>
        </p:txBody>
      </p:sp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STARŠI</a:t>
            </a:r>
            <a:endParaRPr lang="sl-SI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r">
  <a:themeElements>
    <a:clrScheme name="Papi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513</Words>
  <Application>Microsoft Office PowerPoint</Application>
  <PresentationFormat>Diaprojekcija na zaslonu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9" baseType="lpstr">
      <vt:lpstr>Papir</vt:lpstr>
      <vt:lpstr>           PRAVILA ZA USPEŠNO OPRAVLJANJE OBVEZNOSTI POUKA NA DALJAVO </vt:lpstr>
      <vt:lpstr>ŠOLSKA SPLETNA STRAN</vt:lpstr>
      <vt:lpstr>KOMUNIKACIJA</vt:lpstr>
      <vt:lpstr>                                                                                                    BONTON NA VIDEOKONFERENCI (pouk na komunikacijskem kanalu- ZOOM)</vt:lpstr>
      <vt:lpstr>BONTON NA VIDEOKONFERENCI (pouk na komunikacijskem kanalu- ZOOM)</vt:lpstr>
      <vt:lpstr>BONTON NA VIDEOKONFERENCI (pouk na komunikacijskem kanalu- ZOOM)</vt:lpstr>
      <vt:lpstr>                  BONTON NA VIDEOKONFERENCI (pouk na komunikacijskem kanalu- ZOOM) </vt:lpstr>
      <vt:lpstr>STARŠI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PRAVILA ZA USPEŠNO OPRAVLJANJE OBVEZNOSTI POUKA NA DALJAVO  II. OŠ ŽALEC</dc:title>
  <dc:creator>MatejUrsa</dc:creator>
  <cp:lastModifiedBy>MatejUrsa</cp:lastModifiedBy>
  <cp:revision>8</cp:revision>
  <dcterms:created xsi:type="dcterms:W3CDTF">2020-12-10T09:01:48Z</dcterms:created>
  <dcterms:modified xsi:type="dcterms:W3CDTF">2020-12-14T14:39:44Z</dcterms:modified>
</cp:coreProperties>
</file>