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47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64BDD6-18CA-46CD-BC1A-2698B985B2BA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02726B-8701-4246-98D4-C9748682D23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IKA NOČ | V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168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4444" y="4005064"/>
            <a:ext cx="4127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>
              <a:spcBef>
                <a:spcPct val="0"/>
              </a:spcBef>
              <a:buClr>
                <a:srgbClr val="FEA022">
                  <a:lumMod val="75000"/>
                </a:srgbClr>
              </a:buClr>
              <a:buSzPct val="128000"/>
            </a:pPr>
            <a:r>
              <a:rPr lang="sl-SI" sz="5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7. 4. 2020</a:t>
            </a:r>
            <a:endParaRPr lang="sl-SI" sz="5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3E3D2D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4.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NINA</a:t>
            </a:r>
            <a:endParaRPr lang="sl-SI" sz="2400" dirty="0"/>
          </a:p>
        </p:txBody>
      </p:sp>
      <p:pic>
        <p:nvPicPr>
          <p:cNvPr id="7170" name="Picture 2" descr="C:\Users\Veronika\Desktop\DELO OD DOMA\dnevi dejavnosti\velika noč\slike\nina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03" y="749626"/>
            <a:ext cx="1718151" cy="30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eronika\Desktop\DELO OD DOMA\dnevi dejavnosti\velika noč\slike\nina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4"/>
          <a:stretch/>
        </p:blipFill>
        <p:spPr bwMode="auto">
          <a:xfrm>
            <a:off x="4669765" y="2916932"/>
            <a:ext cx="2134866" cy="30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eronika\Desktop\DELO OD DOMA\dnevi dejavnosti\velika noč\slike\nina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" y="1437744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4.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Veronika\Desktop\DELO OD DOMA\dnevi dejavnosti\velika noč\slike\taj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2534445" cy="33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eronika\Desktop\DELO OD DOMA\dnevi dejavnosti\velika noč\slike\taj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08068"/>
            <a:ext cx="2558969" cy="3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eronika\Desktop\DELO OD DOMA\dnevi dejavnosti\velika noč\slike\taj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55" y="1308068"/>
            <a:ext cx="2564590" cy="34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TEJA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53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4.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Veronika\Desktop\DELO OD DOMA\dnevi dejavnosti\velika noč\slike\oska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 b="57200"/>
          <a:stretch/>
        </p:blipFill>
        <p:spPr bwMode="auto">
          <a:xfrm>
            <a:off x="1547664" y="2348880"/>
            <a:ext cx="5703350" cy="19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OSKAR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876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1. in 2.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Veronika\Desktop\DELO OD DOMA\dnevi dejavnosti\velika noč\slike\Screenshot_20200506_105808_com.android.gallery3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13848"/>
          <a:stretch/>
        </p:blipFill>
        <p:spPr bwMode="auto">
          <a:xfrm>
            <a:off x="1562944" y="1778708"/>
            <a:ext cx="2341462" cy="30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ronika\Desktop\DELO OD DOMA\dnevi dejavnosti\velika noč\slike\FB_IMG_1586675452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69" y="1700808"/>
            <a:ext cx="2297087" cy="30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0257" y="506897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URBAN</a:t>
            </a:r>
            <a:endParaRPr lang="sl-SI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5942" y="5156884"/>
            <a:ext cx="183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ESMERALDA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0919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1. in 2.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Veronika\Desktop\DELO OD DOMA\dnevi dejavnosti\velika noč\slike\IMG_20200407_122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8" y="1511101"/>
            <a:ext cx="2454748" cy="32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eronika\Desktop\DELO OD DOMA\dnevi dejavnosti\velika noč\slike\IMG_20200407_154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38" y="1614261"/>
            <a:ext cx="2366641" cy="31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eronika\Desktop\DELO OD DOMA\dnevi dejavnosti\velika noč\slike\20200410_103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2133" y="1985956"/>
            <a:ext cx="3178227" cy="23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PETJA</a:t>
            </a:r>
            <a:endParaRPr lang="sl-SI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07827" y="5027896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KREŠO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542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1. in 2.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eronika\Desktop\DELO OD DOMA\dnevi dejavnosti\velika noč\slike\1586240338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887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9157" y="5534131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MAX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65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3.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G_20200329_133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IMG_20200329_1338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8" y="1402142"/>
            <a:ext cx="2126357" cy="344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IMG_20200411_1556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4"/>
          <a:stretch/>
        </p:blipFill>
        <p:spPr bwMode="auto">
          <a:xfrm>
            <a:off x="3330070" y="1402143"/>
            <a:ext cx="2349892" cy="34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:\Users\Veronika\Desktop\DELO OD DOMA\dnevi dejavnosti\velika noč\slike\IMG_3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73" y="1484785"/>
            <a:ext cx="2518709" cy="33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3.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G_20200329_133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IMG_20200329_1338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7" descr="IMG_20200411_1556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6" name="Picture 2" descr="C:\Users\Veronika\Desktop\DELO OD DOMA\dnevi dejavnosti\velika noč\slike\IMG_3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1439"/>
            <a:ext cx="2790360" cy="37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eronika\Desktop\DELO OD DOMA\dnevi dejavnosti\velika noč\slike\IMG_3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25" y="1370738"/>
            <a:ext cx="2835315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3.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G_20200329_1338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IMG_20200329_1338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7" descr="IMG_20200411_1556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0" name="Picture 2" descr="C:\Users\Veronika\Desktop\DELO OD DOMA\dnevi dejavnosti\velika noč\slike\IMG_3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28800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eronika\Desktop\DELO OD DOMA\dnevi dejavnosti\velika noč\slike\IMG_3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23" y="1628800"/>
            <a:ext cx="4261115" cy="31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4.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Veronika\Desktop\DELO OD DOMA\dnevi dejavnosti\velika noč\slike\ane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819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onika\Desktop\DELO OD DOMA\dnevi dejavnosti\velika noč\slike\anea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9819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ronika\Desktop\DELO OD DOMA\dnevi dejavnosti\velika noč\slike\anea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9" b="11981"/>
          <a:stretch/>
        </p:blipFill>
        <p:spPr bwMode="auto">
          <a:xfrm>
            <a:off x="5436096" y="1618458"/>
            <a:ext cx="3479954" cy="27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ANEA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399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634163" cy="82527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 4. razred</a:t>
            </a:r>
            <a:endParaRPr lang="sl-SI" sz="2800" b="1" dirty="0"/>
          </a:p>
        </p:txBody>
      </p:sp>
      <p:pic>
        <p:nvPicPr>
          <p:cNvPr id="2050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1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azrez jajč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6" y="6257925"/>
            <a:ext cx="2733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azrez jajč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77163" y="6257925"/>
            <a:ext cx="13668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Veronika\Desktop\DELO OD DOMA\dnevi dejavnosti\velika noč\slike\nina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5136"/>
          <a:stretch/>
        </p:blipFill>
        <p:spPr bwMode="auto">
          <a:xfrm>
            <a:off x="467544" y="1484784"/>
            <a:ext cx="2974203" cy="19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eronika\Desktop\DELO OD DOMA\dnevi dejavnosti\velika noč\slike\nina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16316"/>
          <a:stretch/>
        </p:blipFill>
        <p:spPr bwMode="auto">
          <a:xfrm>
            <a:off x="6322183" y="509137"/>
            <a:ext cx="2605363" cy="32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eronika\Desktop\DELO OD DOMA\dnevi dejavnosti\velika noč\slike\nina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 bwMode="auto">
          <a:xfrm>
            <a:off x="3582769" y="2144162"/>
            <a:ext cx="2603252" cy="3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6003" y="5036569"/>
            <a:ext cx="136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NINA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86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65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7. 4. 2020</dc:title>
  <dc:creator>Veronika</dc:creator>
  <cp:lastModifiedBy>Veronika</cp:lastModifiedBy>
  <cp:revision>6</cp:revision>
  <dcterms:created xsi:type="dcterms:W3CDTF">2020-05-12T07:16:52Z</dcterms:created>
  <dcterms:modified xsi:type="dcterms:W3CDTF">2020-05-12T08:51:21Z</dcterms:modified>
</cp:coreProperties>
</file>