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CDFBCE"/>
    <a:srgbClr val="CAE8AA"/>
    <a:srgbClr val="B5F1B5"/>
    <a:srgbClr val="84F8C9"/>
    <a:srgbClr val="82F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92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86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7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32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23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5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9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94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0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9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1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5262-6C02-463B-89FB-2BE435B643B4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829-1597-45A0-ACCC-AA40126530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9852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23935" y="2601560"/>
            <a:ext cx="6858514" cy="1632250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TEHNIŠKI DAN</a:t>
            </a:r>
            <a:br>
              <a:rPr lang="sl-SI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sl-SI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SPOZNAJMO ŽALEC</a:t>
            </a:r>
            <a:endParaRPr lang="sl-SI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09449" y="9465703"/>
            <a:ext cx="3088922" cy="81342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Dogodki | Žalec | Kultur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55" y="4606344"/>
            <a:ext cx="1668665" cy="19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. IN II. OSNOVNA ŠOLA ŽALEC - Uniprojek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 b="62371"/>
          <a:stretch/>
        </p:blipFill>
        <p:spPr bwMode="auto">
          <a:xfrm>
            <a:off x="694582" y="5071889"/>
            <a:ext cx="5576309" cy="15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dobčinska splošna knjižnica Žalec » Občinska knjižnica Žal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20" y="816670"/>
            <a:ext cx="2456948" cy="18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Š RISTO SAVIN ŽALEC | ZSG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9" y="555508"/>
            <a:ext cx="2595428" cy="17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ŽUPNIJAŽAL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2" y="2601559"/>
            <a:ext cx="2306463" cy="17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asilski dom PGD Žale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r="8646" b="16956"/>
          <a:stretch/>
        </p:blipFill>
        <p:spPr bwMode="auto">
          <a:xfrm>
            <a:off x="4524869" y="642789"/>
            <a:ext cx="3051391" cy="13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deo: V Žalcu odprli prvo fontano piva v Evropi; vrček šest evrov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49" y="5184665"/>
            <a:ext cx="2105356" cy="13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Žalec - Savinova hiša | KRAJI - Slovenij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3"/>
          <a:stretch/>
        </p:blipFill>
        <p:spPr bwMode="auto">
          <a:xfrm>
            <a:off x="9682449" y="3374053"/>
            <a:ext cx="1883347" cy="13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TAJA ZUPANC, 4.r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5448"/>
            <a:ext cx="3263503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22295" b="17377"/>
          <a:stretch/>
        </p:blipFill>
        <p:spPr>
          <a:xfrm>
            <a:off x="8666628" y="908985"/>
            <a:ext cx="2864243" cy="23032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" t="19248" r="1203" b="11880"/>
          <a:stretch/>
        </p:blipFill>
        <p:spPr>
          <a:xfrm>
            <a:off x="8666628" y="3702069"/>
            <a:ext cx="2864243" cy="26302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1205" r="10065" b="13752"/>
          <a:stretch/>
        </p:blipFill>
        <p:spPr>
          <a:xfrm>
            <a:off x="4553313" y="2095448"/>
            <a:ext cx="3661705" cy="42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ANEA GOROPEVŠEK, 4.r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0" t="37911" r="35048" b="13465"/>
          <a:stretch/>
        </p:blipFill>
        <p:spPr bwMode="auto">
          <a:xfrm>
            <a:off x="1218135" y="2293495"/>
            <a:ext cx="4792920" cy="3738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/>
          <p:nvPr/>
        </p:nvPicPr>
        <p:blipFill rotWithShape="1">
          <a:blip r:embed="rId3"/>
          <a:srcRect l="35699" t="36514" r="41367" b="8592"/>
          <a:stretch/>
        </p:blipFill>
        <p:spPr bwMode="auto">
          <a:xfrm>
            <a:off x="7184859" y="1690688"/>
            <a:ext cx="3824167" cy="4524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6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OSKAR LIPOVŠEK, 4.r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10565" r="19976" b="22131"/>
          <a:stretch/>
        </p:blipFill>
        <p:spPr>
          <a:xfrm rot="5400000">
            <a:off x="3754518" y="2259015"/>
            <a:ext cx="4682963" cy="3222039"/>
          </a:xfrm>
        </p:spPr>
      </p:pic>
    </p:spTree>
    <p:extLst>
      <p:ext uri="{BB962C8B-B14F-4D97-AF65-F5344CB8AC3E}">
        <p14:creationId xmlns:p14="http://schemas.microsoft.com/office/powerpoint/2010/main" val="28275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Priroda U Cveću - DOBRO JUTRO :) | Facebook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77671" y="340276"/>
            <a:ext cx="11614245" cy="55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  <a:latin typeface="+mn-lt"/>
              </a:rPr>
              <a:t>V ČETRTEK, 7.5.2020, SO IMELI UČENCI OD 1. DO 4. RAZREDA </a:t>
            </a:r>
            <a:br>
              <a:rPr lang="sl-SI" sz="2800" dirty="0" smtClean="0">
                <a:solidFill>
                  <a:schemeClr val="bg1"/>
                </a:solidFill>
                <a:latin typeface="+mn-lt"/>
              </a:rPr>
            </a:br>
            <a:r>
              <a:rPr lang="sl-SI" sz="2800" b="1" dirty="0" smtClean="0">
                <a:solidFill>
                  <a:schemeClr val="bg1"/>
                </a:solidFill>
                <a:latin typeface="+mn-lt"/>
              </a:rPr>
              <a:t>TEHNIŠKI DAN</a:t>
            </a:r>
            <a:r>
              <a:rPr lang="sl-SI" sz="28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sl-SI" sz="2800" dirty="0" smtClean="0">
                <a:solidFill>
                  <a:schemeClr val="bg1"/>
                </a:solidFill>
                <a:latin typeface="+mn-lt"/>
              </a:rPr>
            </a:br>
            <a:r>
              <a:rPr lang="sl-SI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 smtClean="0">
                <a:solidFill>
                  <a:schemeClr val="bg1"/>
                </a:solidFill>
                <a:latin typeface="+mn-lt"/>
              </a:rPr>
            </a:br>
            <a: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OGLEDALI SO SI POMEMBNE STAVBE V ŽALCU.</a:t>
            </a:r>
            <a:b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SPREHODILI SO SE PO VIRTUALNEM EKOMUZEJU HMELJARSTVA IN PIVOVARSTVA.</a:t>
            </a:r>
            <a:b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PO ULICAH SO ISKALI ZNANE STAVBE, TUDI NAŠO ŠOLO.</a:t>
            </a:r>
            <a:b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IZDELALI SO GRB MESTA ŽALEC.</a:t>
            </a:r>
            <a:br>
              <a:rPr lang="sl-SI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5" t="29490" r="42454" b="13826"/>
          <a:stretch/>
        </p:blipFill>
        <p:spPr>
          <a:xfrm>
            <a:off x="3084394" y="3206479"/>
            <a:ext cx="6190643" cy="345614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51" y="213476"/>
            <a:ext cx="1958565" cy="18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PETJA KAVČIČ, 2.r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" y="1600745"/>
            <a:ext cx="3262128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9" b="45355"/>
          <a:stretch/>
        </p:blipFill>
        <p:spPr>
          <a:xfrm>
            <a:off x="8514695" y="144972"/>
            <a:ext cx="3553047" cy="25817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6561" r="5806" b="4701"/>
          <a:stretch/>
        </p:blipFill>
        <p:spPr>
          <a:xfrm rot="16200000">
            <a:off x="7790224" y="2578926"/>
            <a:ext cx="3293502" cy="48512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047" r="19099" b="14398"/>
          <a:stretch/>
        </p:blipFill>
        <p:spPr>
          <a:xfrm>
            <a:off x="4243759" y="2134210"/>
            <a:ext cx="2203555" cy="3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KREŠO BRAJDIČ, 2.r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22465" r="14859"/>
          <a:stretch/>
        </p:blipFill>
        <p:spPr>
          <a:xfrm>
            <a:off x="4102308" y="1690688"/>
            <a:ext cx="3987384" cy="4850979"/>
          </a:xfrm>
        </p:spPr>
      </p:pic>
    </p:spTree>
    <p:extLst>
      <p:ext uri="{BB962C8B-B14F-4D97-AF65-F5344CB8AC3E}">
        <p14:creationId xmlns:p14="http://schemas.microsoft.com/office/powerpoint/2010/main" val="1310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MAX PECELJ, 2.r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7" y="1435881"/>
            <a:ext cx="4953846" cy="4953846"/>
          </a:xfrm>
        </p:spPr>
      </p:pic>
    </p:spTree>
    <p:extLst>
      <p:ext uri="{BB962C8B-B14F-4D97-AF65-F5344CB8AC3E}">
        <p14:creationId xmlns:p14="http://schemas.microsoft.com/office/powerpoint/2010/main" val="41942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NIK PAVLOV, 3.r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5792" r="23965" b="41421"/>
          <a:stretch/>
        </p:blipFill>
        <p:spPr>
          <a:xfrm>
            <a:off x="4542020" y="1528997"/>
            <a:ext cx="3050820" cy="17946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1605" r="-231" b="7543"/>
          <a:stretch/>
        </p:blipFill>
        <p:spPr>
          <a:xfrm>
            <a:off x="8933661" y="1528997"/>
            <a:ext cx="2773656" cy="37025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9076" r="10859" b="16638"/>
          <a:stretch/>
        </p:blipFill>
        <p:spPr>
          <a:xfrm>
            <a:off x="6089854" y="3552669"/>
            <a:ext cx="2364599" cy="28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MATEVŽ PREGLAV, 3.r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30" y="1869582"/>
            <a:ext cx="3263503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19034" b="1986"/>
          <a:stretch/>
        </p:blipFill>
        <p:spPr>
          <a:xfrm rot="5400000">
            <a:off x="1538544" y="916101"/>
            <a:ext cx="1951922" cy="35010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15082" r="3564" b="7104"/>
          <a:stretch/>
        </p:blipFill>
        <p:spPr>
          <a:xfrm rot="10800000">
            <a:off x="8921872" y="2439002"/>
            <a:ext cx="2671063" cy="32124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2063" r="7421" b="2786"/>
          <a:stretch/>
        </p:blipFill>
        <p:spPr>
          <a:xfrm rot="5400000">
            <a:off x="1476042" y="3394510"/>
            <a:ext cx="2188565" cy="34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DANIJEL OŠTIR, 3.r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6637" r="32821" b="3293"/>
          <a:stretch/>
        </p:blipFill>
        <p:spPr>
          <a:xfrm rot="5400000">
            <a:off x="7636239" y="2037599"/>
            <a:ext cx="3972394" cy="3462727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29355" r="2535" b="23794"/>
          <a:stretch/>
        </p:blipFill>
        <p:spPr>
          <a:xfrm>
            <a:off x="1108724" y="1992629"/>
            <a:ext cx="5726792" cy="3762531"/>
          </a:xfrm>
        </p:spPr>
      </p:pic>
    </p:spTree>
    <p:extLst>
      <p:ext uri="{BB962C8B-B14F-4D97-AF65-F5344CB8AC3E}">
        <p14:creationId xmlns:p14="http://schemas.microsoft.com/office/powerpoint/2010/main" val="20470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bg1"/>
                </a:solidFill>
              </a:rPr>
              <a:t>NEJC VRANIČ, 3.r</a:t>
            </a:r>
            <a:endParaRPr lang="sl-SI" sz="3600" b="1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9441" r="30020" b="29491"/>
          <a:stretch/>
        </p:blipFill>
        <p:spPr>
          <a:xfrm rot="5400000">
            <a:off x="3979601" y="2321251"/>
            <a:ext cx="4232797" cy="325411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16925" r="20045" b="7826"/>
          <a:stretch/>
        </p:blipFill>
        <p:spPr>
          <a:xfrm rot="5400000">
            <a:off x="372131" y="2294877"/>
            <a:ext cx="4261204" cy="33290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15035" r="59074" b="10580"/>
          <a:stretch/>
        </p:blipFill>
        <p:spPr>
          <a:xfrm rot="5400000">
            <a:off x="9123078" y="-95870"/>
            <a:ext cx="1888760" cy="38493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2419" r="17446" b="16399"/>
          <a:stretch/>
        </p:blipFill>
        <p:spPr>
          <a:xfrm rot="5400000">
            <a:off x="8549816" y="3671769"/>
            <a:ext cx="3183265" cy="2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57</Words>
  <Application>Microsoft Office PowerPoint</Application>
  <PresentationFormat>Širokozaslonsko</PresentationFormat>
  <Paragraphs>12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TEHNIŠKI DAN SPOZNAJMO ŽALEC</vt:lpstr>
      <vt:lpstr>V ČETRTEK, 7.5.2020, SO IMELI UČENCI OD 1. DO 4. RAZREDA  TEHNIŠKI DAN.  OGLEDALI SO SI POMEMBNE STAVBE V ŽALCU. SPREHODILI SO SE PO VIRTUALNEM EKOMUZEJU HMELJARSTVA IN PIVOVARSTVA. PO ULICAH SO ISKALI ZNANE STAVBE, TUDI NAŠO ŠOLO. IZDELALI SO GRB MESTA ŽALEC. </vt:lpstr>
      <vt:lpstr>PETJA KAVČIČ, 2.r</vt:lpstr>
      <vt:lpstr>KREŠO BRAJDIČ, 2.r</vt:lpstr>
      <vt:lpstr>MAX PECELJ, 2.r</vt:lpstr>
      <vt:lpstr>NIK PAVLOV, 3.r</vt:lpstr>
      <vt:lpstr>MATEVŽ PREGLAV, 3.r</vt:lpstr>
      <vt:lpstr>DANIJEL OŠTIR, 3.r</vt:lpstr>
      <vt:lpstr>NEJC VRANIČ, 3.r</vt:lpstr>
      <vt:lpstr>TAJA ZUPANC, 4.r</vt:lpstr>
      <vt:lpstr>ANEA GOROPEVŠEK, 4.r</vt:lpstr>
      <vt:lpstr>OSKAR LIPOVŠEK, 4.r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 SPOZNAJMO ŽALEC</dc:title>
  <dc:creator>Uporabnik</dc:creator>
  <cp:lastModifiedBy>Uporabnik</cp:lastModifiedBy>
  <cp:revision>63</cp:revision>
  <dcterms:created xsi:type="dcterms:W3CDTF">2020-04-23T10:33:55Z</dcterms:created>
  <dcterms:modified xsi:type="dcterms:W3CDTF">2020-05-12T15:14:04Z</dcterms:modified>
</cp:coreProperties>
</file>