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262" r:id="rId4"/>
    <p:sldId id="263" r:id="rId5"/>
    <p:sldId id="268" r:id="rId6"/>
    <p:sldId id="269" r:id="rId7"/>
    <p:sldId id="265" r:id="rId8"/>
    <p:sldId id="266" r:id="rId9"/>
    <p:sldId id="270" r:id="rId10"/>
    <p:sldId id="271" r:id="rId11"/>
    <p:sldId id="272" r:id="rId12"/>
    <p:sldId id="273" r:id="rId13"/>
    <p:sldId id="274" r:id="rId14"/>
    <p:sldId id="259" r:id="rId15"/>
    <p:sldId id="260" r:id="rId16"/>
    <p:sldId id="261" r:id="rId17"/>
    <p:sldId id="264" r:id="rId1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2F1A3-4483-4179-B149-360CCA6958E9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3C6B3-13DF-44F6-B897-D25AD8839E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486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3357-CD0B-4805-A517-B0CDA3F42376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8DDF-AFD4-461A-9F40-633CC007C8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407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3357-CD0B-4805-A517-B0CDA3F42376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8DDF-AFD4-461A-9F40-633CC007C8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1140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3357-CD0B-4805-A517-B0CDA3F42376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8DDF-AFD4-461A-9F40-633CC007C8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718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3357-CD0B-4805-A517-B0CDA3F42376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8DDF-AFD4-461A-9F40-633CC007C8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163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3357-CD0B-4805-A517-B0CDA3F42376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8DDF-AFD4-461A-9F40-633CC007C8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468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3357-CD0B-4805-A517-B0CDA3F42376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8DDF-AFD4-461A-9F40-633CC007C8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042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3357-CD0B-4805-A517-B0CDA3F42376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8DDF-AFD4-461A-9F40-633CC007C8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233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3357-CD0B-4805-A517-B0CDA3F42376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8DDF-AFD4-461A-9F40-633CC007C8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115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3357-CD0B-4805-A517-B0CDA3F42376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8DDF-AFD4-461A-9F40-633CC007C8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2642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3357-CD0B-4805-A517-B0CDA3F42376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8DDF-AFD4-461A-9F40-633CC007C8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863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3357-CD0B-4805-A517-B0CDA3F42376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8DDF-AFD4-461A-9F40-633CC007C8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517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3357-CD0B-4805-A517-B0CDA3F42376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88DDF-AFD4-461A-9F40-633CC007C8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418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NARAVOSLOVNI DAN</a:t>
            </a:r>
            <a:b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SPOZNAJMO KMETIJO</a:t>
            </a:r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l-SI" sz="4900" b="1" dirty="0" smtClean="0">
                <a:solidFill>
                  <a:schemeClr val="accent1">
                    <a:lumMod val="75000"/>
                  </a:schemeClr>
                </a:solidFill>
              </a:rPr>
              <a:t>21. 4. 2020</a:t>
            </a:r>
            <a:endParaRPr lang="sl-SI" sz="4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4" descr="Farm Animals In A Row With Copy Space Royalty Free Cliparts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8490" r="-586" b="21962"/>
          <a:stretch/>
        </p:blipFill>
        <p:spPr bwMode="auto">
          <a:xfrm>
            <a:off x="1387928" y="3971108"/>
            <a:ext cx="9416143" cy="21357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9119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983" y="728256"/>
            <a:ext cx="5582194" cy="4186645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5329647" y="5238206"/>
            <a:ext cx="372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DEMUŠ BRAJDIČ 2. RAZRED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003132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82134" y="821964"/>
            <a:ext cx="4863010" cy="364725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4206240" y="5408023"/>
            <a:ext cx="372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DEMUŠ BRAJDIČ 2. RAZRED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758153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947" y="431799"/>
            <a:ext cx="3585211" cy="4780281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4741817" y="5669280"/>
            <a:ext cx="3670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MAX PECELJ 2. RAZRED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24724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701" y="418738"/>
            <a:ext cx="3608070" cy="4810760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4741817" y="5669280"/>
            <a:ext cx="3670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MAX PECELJ 2. RAZRED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936504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71" y="640080"/>
            <a:ext cx="5852160" cy="4389120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5826034" y="5394960"/>
            <a:ext cx="339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DANIJEL OŠTIR 3. RAZRED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724441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674" y="613954"/>
            <a:ext cx="5939247" cy="4454435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5708469" y="5590903"/>
            <a:ext cx="3670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DANIJEL OŠTIR 3. RAZRED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494159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5814" y="-47353"/>
            <a:ext cx="4173583" cy="5564777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5277394" y="5238205"/>
            <a:ext cx="3879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MATEVŽ PREGLAV 3. RAZRED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515054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28" y="705394"/>
            <a:ext cx="5765073" cy="4323805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5159829" y="5277394"/>
            <a:ext cx="3775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MATEVŽ PREGLAV 3. RAZRED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95857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r="13117"/>
          <a:stretch/>
        </p:blipFill>
        <p:spPr>
          <a:xfrm>
            <a:off x="3226527" y="744584"/>
            <a:ext cx="5551714" cy="4225986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4180116" y="5329646"/>
            <a:ext cx="5055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DAVID VESELIČ DRNOVŠEK 1. RAZRED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885764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98484" y="-346983"/>
            <a:ext cx="3607800" cy="6413867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5904411" y="5120640"/>
            <a:ext cx="3592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LORENA BYTYCI 2. RAZRED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251177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79458" y="-286590"/>
            <a:ext cx="3620455" cy="6436364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5886994" y="5060070"/>
            <a:ext cx="3480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dirty="0"/>
              <a:t>LORENA BYTYCI 2. RAZRED</a:t>
            </a:r>
          </a:p>
        </p:txBody>
      </p:sp>
    </p:spTree>
    <p:extLst>
      <p:ext uri="{BB962C8B-B14F-4D97-AF65-F5344CB8AC3E}">
        <p14:creationId xmlns:p14="http://schemas.microsoft.com/office/powerpoint/2010/main" val="282900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3" r="33524"/>
          <a:stretch/>
        </p:blipFill>
        <p:spPr>
          <a:xfrm rot="5400000">
            <a:off x="3517256" y="571552"/>
            <a:ext cx="4604625" cy="453267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4088674" y="5486401"/>
            <a:ext cx="496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ESMERALDA BEGANOVIĆ 2. RAZRED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18759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0" b="30444"/>
          <a:stretch/>
        </p:blipFill>
        <p:spPr>
          <a:xfrm>
            <a:off x="3297048" y="869429"/>
            <a:ext cx="5567236" cy="4182255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5891134" y="5606321"/>
            <a:ext cx="455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PETJA KAVČIČ 2. RAZRED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35381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38" b="16571"/>
          <a:stretch/>
        </p:blipFill>
        <p:spPr>
          <a:xfrm>
            <a:off x="3435666" y="940525"/>
            <a:ext cx="5448211" cy="3892732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5303521" y="5159829"/>
            <a:ext cx="4545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URBAN RAZPOTNIK </a:t>
            </a:r>
            <a:r>
              <a:rPr lang="sl-SI" sz="2400" dirty="0"/>
              <a:t>2</a:t>
            </a:r>
            <a:r>
              <a:rPr lang="sl-SI" sz="2400" dirty="0" smtClean="0"/>
              <a:t>. RAZRED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09096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14776" r="13117"/>
          <a:stretch/>
        </p:blipFill>
        <p:spPr>
          <a:xfrm>
            <a:off x="2913019" y="1201782"/>
            <a:ext cx="5969725" cy="3872715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5264332" y="5368835"/>
            <a:ext cx="4415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URBAN RAZPOTNIK </a:t>
            </a:r>
            <a:r>
              <a:rPr lang="sl-SI" sz="2400" dirty="0"/>
              <a:t>2</a:t>
            </a:r>
            <a:r>
              <a:rPr lang="sl-SI" sz="2400" dirty="0" smtClean="0"/>
              <a:t>. RAZRED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84605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214" y="548640"/>
            <a:ext cx="5472929" cy="4167051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5408023" y="4950825"/>
            <a:ext cx="372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DEMUŠ BRAJDIČ 2. RAZRED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384030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83</Words>
  <Application>Microsoft Office PowerPoint</Application>
  <PresentationFormat>Širokozaslonsko</PresentationFormat>
  <Paragraphs>17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Officeova tema</vt:lpstr>
      <vt:lpstr>NARAVOSLOVNI DAN SPOZNAJMO KMETIJO 21. 4. 2020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NARAVOSLOVNI DAN SPOZNAJMO KMETIJO 21. 4. 2020</dc:title>
  <dc:creator>Hana Grubelnik</dc:creator>
  <cp:lastModifiedBy>Hana Grubelnik</cp:lastModifiedBy>
  <cp:revision>7</cp:revision>
  <dcterms:created xsi:type="dcterms:W3CDTF">2020-05-06T11:52:45Z</dcterms:created>
  <dcterms:modified xsi:type="dcterms:W3CDTF">2020-05-06T13:24:35Z</dcterms:modified>
</cp:coreProperties>
</file>