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9" r:id="rId20"/>
    <p:sldId id="272" r:id="rId21"/>
    <p:sldId id="273" r:id="rId22"/>
    <p:sldId id="275" r:id="rId23"/>
    <p:sldId id="276" r:id="rId24"/>
    <p:sldId id="274" r:id="rId25"/>
    <p:sldId id="280" r:id="rId26"/>
    <p:sldId id="281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A7963F-1E1F-4370-943B-77039D2E9074}" type="datetimeFigureOut">
              <a:rPr lang="sl-SI" smtClean="0"/>
              <a:t>16.5.2020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C0E50DF-7522-43A1-B1E3-0475D97C5AA4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4000" dirty="0" smtClean="0"/>
              <a:t>ROČNI NAMIZNI NOGOMET</a:t>
            </a:r>
            <a:endParaRPr lang="sl-SI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19140000">
            <a:off x="2009664" y="2671548"/>
            <a:ext cx="6511131" cy="1867172"/>
          </a:xfrm>
        </p:spPr>
        <p:txBody>
          <a:bodyPr>
            <a:normAutofit/>
          </a:bodyPr>
          <a:lstStyle/>
          <a:p>
            <a:r>
              <a:rPr lang="sl-SI" sz="2000" dirty="0" smtClean="0"/>
              <a:t>IZDELKI UČENCEV </a:t>
            </a:r>
          </a:p>
          <a:p>
            <a:r>
              <a:rPr lang="sl-SI" sz="2000" dirty="0" smtClean="0"/>
              <a:t>PRI TEHNIKI IN TEHNOLOGIJI</a:t>
            </a:r>
          </a:p>
          <a:p>
            <a:endParaRPr lang="sl-SI" sz="2000" dirty="0" smtClean="0"/>
          </a:p>
          <a:p>
            <a:r>
              <a:rPr lang="sl-SI" sz="2000" dirty="0" smtClean="0"/>
              <a:t>POUK NA DALJAVO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0511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Tilen </a:t>
            </a:r>
            <a:r>
              <a:rPr lang="sl-SI" dirty="0" err="1" smtClean="0"/>
              <a:t>grabnar</a:t>
            </a:r>
            <a:r>
              <a:rPr lang="sl-SI" dirty="0" smtClean="0"/>
              <a:t>, 7. a razred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1506" name="Picture 2" descr="G:\Koronavirus\Priprave\6 Teden\7. a\Tilen Grabnar  - manjka soglasje\Popravljeno\20200515_114514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8104" y="274486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Tjaša </a:t>
            </a:r>
            <a:r>
              <a:rPr lang="sl-SI" dirty="0" err="1" smtClean="0"/>
              <a:t>cokan</a:t>
            </a:r>
            <a:r>
              <a:rPr lang="sl-SI" dirty="0" smtClean="0"/>
              <a:t>, 7. a razred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 descr="G:\Koronavirus\Priprave\6 Teden\7. a\Tjaša Cokan\image_123927839 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1" t="29228" r="10299" b="15163"/>
          <a:stretch/>
        </p:blipFill>
        <p:spPr bwMode="auto">
          <a:xfrm rot="5400000">
            <a:off x="4923834" y="2723163"/>
            <a:ext cx="4268437" cy="30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Zimer</a:t>
            </a:r>
            <a:r>
              <a:rPr lang="sl-SI" dirty="0" smtClean="0"/>
              <a:t> </a:t>
            </a:r>
            <a:r>
              <a:rPr lang="sl-SI" dirty="0" err="1" smtClean="0"/>
              <a:t>osmani</a:t>
            </a:r>
            <a:r>
              <a:rPr lang="sl-SI" dirty="0" smtClean="0"/>
              <a:t>, 7. a razred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2530" name="Picture 2" descr="G:\Koronavirus\Priprave\6 Teden\7. a\Zimer Osmani\Popravljeno\IMG_20200508_232959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2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9140000">
            <a:off x="151477" y="1311960"/>
            <a:ext cx="4230672" cy="618252"/>
          </a:xfrm>
        </p:spPr>
        <p:txBody>
          <a:bodyPr/>
          <a:lstStyle/>
          <a:p>
            <a:r>
              <a:rPr lang="sl-SI" dirty="0" smtClean="0"/>
              <a:t>Anže jelen, </a:t>
            </a:r>
            <a:br>
              <a:rPr lang="sl-SI" dirty="0" smtClean="0"/>
            </a:br>
            <a:r>
              <a:rPr lang="sl-SI" dirty="0" smtClean="0"/>
              <a:t>7. a razred</a:t>
            </a:r>
            <a:endParaRPr lang="sl-SI" dirty="0"/>
          </a:p>
        </p:txBody>
      </p:sp>
      <p:pic>
        <p:nvPicPr>
          <p:cNvPr id="19458" name="Picture 2" descr="G:\Koronavirus\Priprave\6 Teden\7. a\Anže ;)\Stisnjene\5-5-2020 barvanje človeč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188640"/>
            <a:ext cx="3804839" cy="18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G:\Koronavirus\Priprave\6 Teden\7. a\Anže ;)\Stisnjene\5-5-2020 dajenje številk g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5281" y="3758149"/>
            <a:ext cx="3804839" cy="18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G:\Koronavirus\Priprave\6 Teden\7. a\Anže ;)\Stisnjene\5-5-2020 lepljenje človečk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0843" y="3759846"/>
            <a:ext cx="3804839" cy="18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G:\Koronavirus\Priprave\6 Teden\7. a\Anže ;)\Stisnjene\5-5-2020 lepljenje palč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6819" y="1741924"/>
            <a:ext cx="3804839" cy="18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G:\Koronavirus\Priprave\6 Teden\7. a\Anže ;)\Stisnjene\5-5-2020 navijač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00" y="4737066"/>
            <a:ext cx="3804839" cy="18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Aleandro</a:t>
            </a:r>
            <a:r>
              <a:rPr lang="sl-SI" dirty="0" smtClean="0"/>
              <a:t> </a:t>
            </a:r>
            <a:r>
              <a:rPr lang="sl-SI" dirty="0" err="1" smtClean="0"/>
              <a:t>polak</a:t>
            </a:r>
            <a:r>
              <a:rPr lang="sl-SI" dirty="0" smtClean="0"/>
              <a:t>, 8. razred</a:t>
            </a:r>
            <a:endParaRPr lang="sl-SI" dirty="0"/>
          </a:p>
        </p:txBody>
      </p:sp>
      <p:pic>
        <p:nvPicPr>
          <p:cNvPr id="1026" name="Picture 2" descr="G:\Koronavirus\Priprave\6 Teden\8\Aleandro Polak\Popravljeno\20200514_095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2" y="1052736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Koronavirus\Priprave\6 Teden\8\Aleandro Polak\Popravljeno\20200513_19352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0801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Blendi</a:t>
            </a:r>
            <a:r>
              <a:rPr lang="sl-SI" dirty="0" smtClean="0"/>
              <a:t> </a:t>
            </a:r>
            <a:r>
              <a:rPr lang="sl-SI" dirty="0" err="1" smtClean="0"/>
              <a:t>bytyqi</a:t>
            </a:r>
            <a:r>
              <a:rPr lang="sl-SI" dirty="0" smtClean="0"/>
              <a:t>, 8. razred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G:\Koronavirus\Priprave\6 Teden\8\Blendi Bytyqi\Popravek\20200512_111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Martin </a:t>
            </a:r>
            <a:r>
              <a:rPr lang="sl-SI" dirty="0" err="1" smtClean="0"/>
              <a:t>papinutti</a:t>
            </a:r>
            <a:r>
              <a:rPr lang="sl-SI" dirty="0" smtClean="0"/>
              <a:t>, 8. razred</a:t>
            </a:r>
            <a:endParaRPr lang="sl-SI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89" y="1096963"/>
            <a:ext cx="2784871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340768"/>
            <a:ext cx="3750568" cy="281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3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Matej </a:t>
            </a:r>
            <a:r>
              <a:rPr lang="sl-SI" dirty="0" err="1" smtClean="0"/>
              <a:t>ojstršek</a:t>
            </a:r>
            <a:r>
              <a:rPr lang="sl-SI" dirty="0" smtClean="0"/>
              <a:t>, 8. razred</a:t>
            </a:r>
            <a:endParaRPr lang="sl-SI" dirty="0"/>
          </a:p>
        </p:txBody>
      </p:sp>
      <p:pic>
        <p:nvPicPr>
          <p:cNvPr id="3074" name="Picture 2" descr="G:\Koronavirus\Priprave\6 Teden\8\Matej Ojstršek\Popravki\image_123927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1475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Koronavirus\Priprave\6 Teden\8\Matej Ojstršek\Popravki\image_6487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475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Nace ogradi, 8. razred</a:t>
            </a:r>
            <a:endParaRPr lang="sl-SI" dirty="0"/>
          </a:p>
        </p:txBody>
      </p:sp>
      <p:pic>
        <p:nvPicPr>
          <p:cNvPr id="4098" name="Picture 2" descr="G:\Koronavirus\Priprave\6 Teden\8\Nace Ogradi\Popravek\IMG-4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Koronavirus\Priprave\6 Teden\8\Nace Ogradi\IMG_4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568" y="1556792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Tjaša </a:t>
            </a:r>
            <a:r>
              <a:rPr lang="sl-SI" dirty="0" err="1" smtClean="0"/>
              <a:t>kragolnik</a:t>
            </a:r>
            <a:r>
              <a:rPr lang="sl-SI" dirty="0" smtClean="0"/>
              <a:t>, 8. razred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3" name="Picture 3" descr="G:\Koronavirus\Priprave\6 Teden\8\Tjaša Kragolnik 14. 5. 2020\Popravljene\20200514_1317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r="17479"/>
          <a:stretch/>
        </p:blipFill>
        <p:spPr bwMode="auto">
          <a:xfrm rot="5400000">
            <a:off x="2688464" y="776032"/>
            <a:ext cx="347856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6269320" cy="1479064"/>
          </a:xfrm>
        </p:spPr>
        <p:txBody>
          <a:bodyPr/>
          <a:lstStyle/>
          <a:p>
            <a:r>
              <a:rPr lang="sl-SI" dirty="0" err="1" smtClean="0"/>
              <a:t>Alaga</a:t>
            </a:r>
            <a:r>
              <a:rPr lang="sl-SI" dirty="0" smtClean="0"/>
              <a:t> </a:t>
            </a:r>
            <a:r>
              <a:rPr lang="sl-SI" dirty="0" err="1" smtClean="0"/>
              <a:t>beganović</a:t>
            </a:r>
            <a:r>
              <a:rPr lang="sl-SI" dirty="0" smtClean="0"/>
              <a:t>, </a:t>
            </a:r>
            <a:r>
              <a:rPr lang="sl-SI" dirty="0" smtClean="0"/>
              <a:t>6</a:t>
            </a:r>
            <a:r>
              <a:rPr lang="sl-SI" dirty="0" smtClean="0"/>
              <a:t>. razred</a:t>
            </a:r>
            <a:endParaRPr lang="sl-SI" dirty="0"/>
          </a:p>
        </p:txBody>
      </p:sp>
      <p:pic>
        <p:nvPicPr>
          <p:cNvPr id="13314" name="Picture 2" descr="G:\Koronavirus\Priprave\6 Teden\6\Alaga Beganović\Popravljeno\IMG-ac659c35880b80510180f831daccca9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57828"/>
            <a:ext cx="432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1944216" cy="1080120"/>
          </a:xfrm>
        </p:spPr>
        <p:txBody>
          <a:bodyPr/>
          <a:lstStyle/>
          <a:p>
            <a:r>
              <a:rPr lang="sl-SI" dirty="0" smtClean="0"/>
              <a:t>Žiga </a:t>
            </a:r>
            <a:r>
              <a:rPr lang="sl-SI" dirty="0" err="1" smtClean="0"/>
              <a:t>gnader</a:t>
            </a:r>
            <a:r>
              <a:rPr lang="sl-SI" dirty="0" smtClean="0"/>
              <a:t>, </a:t>
            </a:r>
            <a:br>
              <a:rPr lang="sl-SI" dirty="0" smtClean="0"/>
            </a:br>
            <a:r>
              <a:rPr lang="sl-SI" dirty="0" smtClean="0"/>
              <a:t>8. razred</a:t>
            </a:r>
            <a:endParaRPr lang="sl-SI" dirty="0"/>
          </a:p>
        </p:txBody>
      </p:sp>
      <p:pic>
        <p:nvPicPr>
          <p:cNvPr id="6146" name="Picture 2" descr="G:\Koronavirus\Priprave\6 Teden\8\Žiga Gnader\Stisnjene\20200507_154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0988" y="47663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Koronavirus\Priprave\6 Teden\8\Žiga Gnader\Stisnjene\20200507_154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4008" y="47663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Koronavirus\Priprave\6 Teden\8\Žiga Gnader\Stisnjene\20200507_161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256" y="47663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Koronavirus\Priprave\6 Teden\8\Žiga Gnader\Stisnjene\20200507_173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296" y="400502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Koronavirus\Priprave\6 Teden\8\Žiga Gnader\Stisnjene\20200507_1907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0988" y="400502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Koronavirus\Priprave\6 Teden\8\Žiga Gnader\Stisnjene\20200507_1924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4008" y="400502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:\Koronavirus\Priprave\6 Teden\8\Žiga Gnader\Stisnjene\20200507_1924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256" y="400502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meško 5"/>
          <p:cNvSpPr/>
          <p:nvPr/>
        </p:nvSpPr>
        <p:spPr>
          <a:xfrm>
            <a:off x="4187664" y="1700808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Smeško 6"/>
          <p:cNvSpPr/>
          <p:nvPr/>
        </p:nvSpPr>
        <p:spPr>
          <a:xfrm>
            <a:off x="5292080" y="1196592"/>
            <a:ext cx="431928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Smeško 7"/>
          <p:cNvSpPr/>
          <p:nvPr/>
        </p:nvSpPr>
        <p:spPr>
          <a:xfrm>
            <a:off x="7812360" y="1052736"/>
            <a:ext cx="504056" cy="4318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Smeško 8"/>
          <p:cNvSpPr/>
          <p:nvPr/>
        </p:nvSpPr>
        <p:spPr>
          <a:xfrm>
            <a:off x="1259632" y="4221088"/>
            <a:ext cx="432048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Smeško 9"/>
          <p:cNvSpPr/>
          <p:nvPr/>
        </p:nvSpPr>
        <p:spPr>
          <a:xfrm>
            <a:off x="5436096" y="3933056"/>
            <a:ext cx="360040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Smeško 10"/>
          <p:cNvSpPr/>
          <p:nvPr/>
        </p:nvSpPr>
        <p:spPr>
          <a:xfrm>
            <a:off x="6300192" y="3618028"/>
            <a:ext cx="360040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86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Alex </a:t>
            </a:r>
            <a:r>
              <a:rPr lang="sl-SI" dirty="0" err="1" smtClean="0"/>
              <a:t>košak</a:t>
            </a:r>
            <a:r>
              <a:rPr lang="sl-SI" dirty="0" smtClean="0"/>
              <a:t>, 9. razred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grada slike 7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170" name="Picture 2" descr="G:\Koronavirus\Priprave\6 Teden\9\Alex Košak - manjka soglasje\IMG_20200511_125856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2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slike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 rot="19140000">
            <a:off x="-136813" y="801833"/>
            <a:ext cx="5486400" cy="867444"/>
          </a:xfrm>
        </p:spPr>
        <p:txBody>
          <a:bodyPr/>
          <a:lstStyle/>
          <a:p>
            <a:r>
              <a:rPr lang="sl-SI" dirty="0" smtClean="0"/>
              <a:t>Natalija </a:t>
            </a:r>
            <a:r>
              <a:rPr lang="sl-SI" dirty="0" err="1" smtClean="0"/>
              <a:t>brajdič</a:t>
            </a:r>
            <a:r>
              <a:rPr lang="sl-SI" dirty="0" smtClean="0"/>
              <a:t>, </a:t>
            </a:r>
            <a:br>
              <a:rPr lang="sl-SI" dirty="0" smtClean="0"/>
            </a:br>
            <a:r>
              <a:rPr lang="sl-SI" dirty="0" smtClean="0"/>
              <a:t>9. razred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42" name="Picture 2" descr="G:\Koronavirus\Priprave\6 Teden\9\Natalija Brajdič\20200507_142316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7744" y="224080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Koronavirus\Priprave\6 Teden\9\Natalija Brajdič\20200507_134126 – kop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4128" y="72864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like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 rot="19140000">
            <a:off x="-136814" y="801834"/>
            <a:ext cx="5486400" cy="867444"/>
          </a:xfrm>
        </p:spPr>
        <p:txBody>
          <a:bodyPr/>
          <a:lstStyle/>
          <a:p>
            <a:r>
              <a:rPr lang="sl-SI" dirty="0" err="1" smtClean="0"/>
              <a:t>Šana</a:t>
            </a:r>
            <a:r>
              <a:rPr lang="sl-SI" dirty="0" smtClean="0"/>
              <a:t> </a:t>
            </a:r>
            <a:r>
              <a:rPr lang="sl-SI" dirty="0" err="1" smtClean="0"/>
              <a:t>bršek</a:t>
            </a:r>
            <a:r>
              <a:rPr lang="sl-SI" dirty="0" smtClean="0"/>
              <a:t>, </a:t>
            </a:r>
            <a:br>
              <a:rPr lang="sl-SI" dirty="0" smtClean="0"/>
            </a:br>
            <a:r>
              <a:rPr lang="sl-SI" dirty="0" smtClean="0"/>
              <a:t>9. razred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 rot="19140000">
            <a:off x="1114920" y="2169655"/>
            <a:ext cx="6096545" cy="740664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1266" name="Picture 2" descr="G:\Koronavirus\Priprave\6 Teden\9\Šana Bršek\IMG_20200507_182624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47597"/>
            <a:ext cx="21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Koronavirus\Priprave\6 Teden\9\Šana Bršek\IMG_20200507_182633 – kop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07597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Koronavirus\Priprave\6 Teden\9\Šana Bršek\received_870778923423081 – kopij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36" y="126876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like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Marko </a:t>
            </a:r>
            <a:r>
              <a:rPr lang="sl-SI" dirty="0" err="1" smtClean="0"/>
              <a:t>vranič</a:t>
            </a:r>
            <a:r>
              <a:rPr lang="sl-SI" dirty="0" smtClean="0"/>
              <a:t>, 9. razred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G:\Koronavirus\Priprave\6 Teden\9\Marko Vranič - manjka soglasje\20200504_164451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8104" y="267285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 rot="19140000">
            <a:off x="7202" y="945849"/>
            <a:ext cx="5486400" cy="867444"/>
          </a:xfrm>
        </p:spPr>
        <p:txBody>
          <a:bodyPr/>
          <a:lstStyle/>
          <a:p>
            <a:r>
              <a:rPr lang="sl-SI" dirty="0" smtClean="0"/>
              <a:t>Elma </a:t>
            </a:r>
            <a:r>
              <a:rPr lang="sl-SI" dirty="0" err="1" smtClean="0"/>
              <a:t>kovačič</a:t>
            </a:r>
            <a:r>
              <a:rPr lang="sl-SI" dirty="0" smtClean="0"/>
              <a:t>, 9. razred</a:t>
            </a:r>
            <a:endParaRPr lang="sl-SI" dirty="0"/>
          </a:p>
        </p:txBody>
      </p:sp>
      <p:sp>
        <p:nvSpPr>
          <p:cNvPr id="5" name="Ograda slike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195" name="Picture 3" descr="G:\Koronavirus\Priprave\6 Teden\9\Elma Kovačič 13. 5. 2020\IMG_20200513_200405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32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Koronavirus\Priprave\6 Teden\9\Elma Kovačič 13. 5. 2020\IMG_20200513_214850 – kop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2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4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like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Žiga </a:t>
            </a:r>
            <a:r>
              <a:rPr lang="sl-SI" dirty="0" err="1" smtClean="0"/>
              <a:t>kragolnik</a:t>
            </a:r>
            <a:r>
              <a:rPr lang="sl-SI" dirty="0" smtClean="0"/>
              <a:t>, 9. razred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1" name="Picture 3" descr="G:\Koronavirus\Priprave\6 Teden\9\Žiga Kragolnik 14. 5. 2020 - manjka soglasje\Popravek 16. 5. 2020\20200516_112244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8104" y="274486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9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3749040" cy="1263040"/>
          </a:xfrm>
        </p:spPr>
        <p:txBody>
          <a:bodyPr/>
          <a:lstStyle/>
          <a:p>
            <a:r>
              <a:rPr lang="sl-SI" dirty="0" smtClean="0"/>
              <a:t>Jaka cestnik, </a:t>
            </a:r>
            <a:br>
              <a:rPr lang="sl-SI" dirty="0" smtClean="0"/>
            </a:br>
            <a:r>
              <a:rPr lang="sl-SI" dirty="0" smtClean="0"/>
              <a:t>6. razred</a:t>
            </a:r>
            <a:endParaRPr lang="sl-SI" dirty="0"/>
          </a:p>
        </p:txBody>
      </p:sp>
      <p:pic>
        <p:nvPicPr>
          <p:cNvPr id="15362" name="Picture 2" descr="G:\Koronavirus\Priprave\6 Teden\6\Jaka Cestnik\20200507_091013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4912" y="1349664"/>
            <a:ext cx="432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5363" name="Picture 3" descr="G:\Koronavirus\Priprave\6 Teden\6\Jaka Cestnik\20200507_101412 – kop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5192" y="1349664"/>
            <a:ext cx="432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4684784" cy="1479064"/>
          </a:xfrm>
        </p:spPr>
        <p:txBody>
          <a:bodyPr/>
          <a:lstStyle/>
          <a:p>
            <a:r>
              <a:rPr lang="sl-SI" dirty="0" smtClean="0"/>
              <a:t>Jasmina </a:t>
            </a:r>
            <a:r>
              <a:rPr lang="sl-SI" dirty="0" err="1" smtClean="0"/>
              <a:t>grobelnik</a:t>
            </a:r>
            <a:r>
              <a:rPr lang="sl-SI" dirty="0" smtClean="0"/>
              <a:t>, </a:t>
            </a:r>
            <a:br>
              <a:rPr lang="sl-SI" dirty="0" smtClean="0"/>
            </a:br>
            <a:r>
              <a:rPr lang="sl-SI" dirty="0" smtClean="0"/>
              <a:t>6. razred</a:t>
            </a:r>
            <a:endParaRPr lang="sl-SI" dirty="0"/>
          </a:p>
        </p:txBody>
      </p:sp>
      <p:pic>
        <p:nvPicPr>
          <p:cNvPr id="16386" name="Picture 2" descr="G:\Koronavirus\Priprave\6 Teden\6\Jasmina Grobelnik\Popravljeno\20200512_103100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5736" y="224080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G:\Koronavirus\Priprave\6 Teden\6\Jasmina Grobelnik\20200507_075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2120" y="108868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20940" cy="548640"/>
          </a:xfrm>
        </p:spPr>
        <p:txBody>
          <a:bodyPr/>
          <a:lstStyle/>
          <a:p>
            <a:r>
              <a:rPr lang="sl-SI" dirty="0" smtClean="0"/>
              <a:t>Nikola </a:t>
            </a:r>
            <a:r>
              <a:rPr lang="sl-SI" dirty="0" err="1" smtClean="0"/>
              <a:t>riđič</a:t>
            </a:r>
            <a:r>
              <a:rPr lang="sl-SI" dirty="0" smtClean="0"/>
              <a:t>, </a:t>
            </a:r>
            <a:br>
              <a:rPr lang="sl-SI" dirty="0" smtClean="0"/>
            </a:br>
            <a:r>
              <a:rPr lang="sl-SI" dirty="0" smtClean="0"/>
              <a:t>6. razred</a:t>
            </a:r>
            <a:endParaRPr lang="sl-SI" dirty="0"/>
          </a:p>
        </p:txBody>
      </p:sp>
      <p:pic>
        <p:nvPicPr>
          <p:cNvPr id="17410" name="Picture 2" descr="G:\Koronavirus\Priprave\6 Teden\6\Nikola Riđič\IMG_20200508_093936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4680000" cy="35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20940" cy="548640"/>
          </a:xfrm>
        </p:spPr>
        <p:txBody>
          <a:bodyPr/>
          <a:lstStyle/>
          <a:p>
            <a:r>
              <a:rPr lang="sl-SI" dirty="0" smtClean="0"/>
              <a:t>Teja </a:t>
            </a:r>
            <a:r>
              <a:rPr lang="sl-SI" dirty="0" err="1" smtClean="0"/>
              <a:t>završnik</a:t>
            </a:r>
            <a:r>
              <a:rPr lang="sl-SI" dirty="0" smtClean="0"/>
              <a:t>, </a:t>
            </a:r>
            <a:br>
              <a:rPr lang="sl-SI" dirty="0" smtClean="0"/>
            </a:br>
            <a:r>
              <a:rPr lang="sl-SI" dirty="0" smtClean="0"/>
              <a:t>6. razred</a:t>
            </a:r>
            <a:endParaRPr lang="sl-SI" dirty="0"/>
          </a:p>
        </p:txBody>
      </p:sp>
      <p:pic>
        <p:nvPicPr>
          <p:cNvPr id="18434" name="Picture 2" descr="G:\Koronavirus\Priprave\6 Teden\6\Teja Završnik\Popravek\20200513_154458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584" y="155679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G:\Koronavirus\Priprave\6 Teden\6\Teja Završnik\20200507_112055 – kop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4385" y="1016793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ALEN KOVAČIČ, 6. RAZRED</a:t>
            </a:r>
            <a:endParaRPr lang="sl-SI" dirty="0"/>
          </a:p>
        </p:txBody>
      </p:sp>
      <p:pic>
        <p:nvPicPr>
          <p:cNvPr id="14338" name="Picture 2" descr="G:\Koronavirus\Priprave\6 Teden\6\Alen Kovačič 14. 5. 2020\IMG_20200514_213834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5" y="155679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G:\Koronavirus\Priprave\6 Teden\6\Alen Kovačič 14. 5. 2020\IMG_20200515_102301 – kopij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92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DENIS KOVAČIČ, 6. RAZRED</a:t>
            </a:r>
            <a:endParaRPr lang="sl-SI" dirty="0"/>
          </a:p>
        </p:txBody>
      </p:sp>
      <p:sp>
        <p:nvSpPr>
          <p:cNvPr id="7" name="Ograda besedila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G:\Koronavirus\Priprave\6 Teden\6\Denis Kovačič 13. 5. 2020\Popravljeno\IMG_20200514_2108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628800"/>
            <a:ext cx="3600000" cy="31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grada besedila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8" name="Picture 4" descr="G:\Koronavirus\Priprave\6 Teden\6\Denis Kovačič 13. 5. 2020\IMG_20200513_1950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26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Natalija </a:t>
            </a:r>
            <a:r>
              <a:rPr lang="sl-SI" dirty="0" err="1" smtClean="0"/>
              <a:t>jakob</a:t>
            </a:r>
            <a:r>
              <a:rPr lang="sl-SI" dirty="0" smtClean="0"/>
              <a:t>, 7. a razred</a:t>
            </a:r>
            <a:endParaRPr lang="sl-SI" dirty="0"/>
          </a:p>
        </p:txBody>
      </p:sp>
      <p:sp>
        <p:nvSpPr>
          <p:cNvPr id="7" name="Ograda besedila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482" name="Picture 2" descr="G:\Koronavirus\Priprave\6 Teden\7. a\Natalija Jakob - manjka soglasje\IMG-1373 – 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6096" y="274486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Kot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1687</TotalTime>
  <Words>142</Words>
  <Application>Microsoft Office PowerPoint</Application>
  <PresentationFormat>Diaprojekcija na zaslonu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27" baseType="lpstr">
      <vt:lpstr>Koti</vt:lpstr>
      <vt:lpstr>ROČNI NAMIZNI NOGOMET</vt:lpstr>
      <vt:lpstr>Alaga beganović, 6. razred</vt:lpstr>
      <vt:lpstr>Jaka cestnik,  6. razred</vt:lpstr>
      <vt:lpstr>Jasmina grobelnik,  6. razred</vt:lpstr>
      <vt:lpstr>Nikola riđič,  6. razred</vt:lpstr>
      <vt:lpstr>Teja završnik,  6. razred</vt:lpstr>
      <vt:lpstr>ALEN KOVAČIČ, 6. RAZRED</vt:lpstr>
      <vt:lpstr>DENIS KOVAČIČ, 6. RAZRED</vt:lpstr>
      <vt:lpstr>Natalija jakob, 7. a razred</vt:lpstr>
      <vt:lpstr>Tilen grabnar, 7. a razred</vt:lpstr>
      <vt:lpstr>Tjaša cokan, 7. a razred</vt:lpstr>
      <vt:lpstr>Zimer osmani, 7. a razred</vt:lpstr>
      <vt:lpstr>Anže jelen,  7. a razred</vt:lpstr>
      <vt:lpstr>Aleandro polak, 8. razred</vt:lpstr>
      <vt:lpstr>Blendi bytyqi, 8. razred</vt:lpstr>
      <vt:lpstr>Martin papinutti, 8. razred</vt:lpstr>
      <vt:lpstr>Matej ojstršek, 8. razred</vt:lpstr>
      <vt:lpstr>Nace ogradi, 8. razred</vt:lpstr>
      <vt:lpstr>Tjaša kragolnik, 8. razred</vt:lpstr>
      <vt:lpstr>Žiga gnader,  8. razred</vt:lpstr>
      <vt:lpstr>Alex košak, 9. razred</vt:lpstr>
      <vt:lpstr>Natalija brajdič,  9. razred</vt:lpstr>
      <vt:lpstr>Šana bršek,  9. razred</vt:lpstr>
      <vt:lpstr>Marko vranič, 9. razred</vt:lpstr>
      <vt:lpstr>Elma kovačič, 9. razred</vt:lpstr>
      <vt:lpstr>Žiga kragolnik, 9. razred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ROČNI NAMIZNI NOGOMET</dc:title>
  <dc:creator>Damjan Guček</dc:creator>
  <cp:lastModifiedBy>Damjan Guček</cp:lastModifiedBy>
  <cp:revision>28</cp:revision>
  <dcterms:created xsi:type="dcterms:W3CDTF">2020-05-13T08:39:42Z</dcterms:created>
  <dcterms:modified xsi:type="dcterms:W3CDTF">2020-05-16T19:47:52Z</dcterms:modified>
</cp:coreProperties>
</file>