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93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529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38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7730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3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806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5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679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34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8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236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88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63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77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37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149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7A9A-37F5-4622-AA96-D41149168D0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164F49-6A27-4E1A-9EBE-6CC3386B85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610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DELOVNI DAN PP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PRIHAJA VELIKA NOČ – </a:t>
            </a:r>
            <a:r>
              <a:rPr lang="sl-SI" b="1" dirty="0" smtClean="0">
                <a:solidFill>
                  <a:schemeClr val="tx1"/>
                </a:solidFill>
              </a:rPr>
              <a:t>10</a:t>
            </a:r>
            <a:r>
              <a:rPr lang="sl-SI" b="1" dirty="0" smtClean="0">
                <a:solidFill>
                  <a:schemeClr val="tx1"/>
                </a:solidFill>
              </a:rPr>
              <a:t>. </a:t>
            </a:r>
            <a:r>
              <a:rPr lang="sl-SI" b="1" dirty="0" smtClean="0">
                <a:solidFill>
                  <a:schemeClr val="tx1"/>
                </a:solidFill>
              </a:rPr>
              <a:t>4. 2020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V petek, 10. 4. 2020, pred veliko nočjo, so učenci doma izvedli delovni dan in pomagali pri pripravi velikonočnih jedi. 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7" name="Označba mesta vsebine 6" descr="30+ Easy Easter Egg Decorating Ideas - Creative Designs for Easter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07" y="2160588"/>
            <a:ext cx="2587624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3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Priprava velikonočnih jajčk in dekoracije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2" y="2199777"/>
            <a:ext cx="2911077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92" y="1365524"/>
            <a:ext cx="3536768" cy="471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37" y="2121400"/>
            <a:ext cx="2911077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632132"/>
            <a:ext cx="3351166" cy="44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 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21" y="1930400"/>
            <a:ext cx="1886182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5" y="1245797"/>
            <a:ext cx="2524115" cy="51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Potica bo …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66830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Uživanje v cvetoči naravi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72" y="2160588"/>
            <a:ext cx="2910094" cy="3881437"/>
          </a:xfrm>
        </p:spPr>
      </p:pic>
    </p:spTree>
    <p:extLst>
      <p:ext uri="{BB962C8B-B14F-4D97-AF65-F5344CB8AC3E}">
        <p14:creationId xmlns:p14="http://schemas.microsoft.com/office/powerpoint/2010/main" val="133212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Nastale so dobrote, ki so hitro skopnele v lačne želodčke.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0" y="2056086"/>
            <a:ext cx="2911077" cy="38814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1046" y="4812030"/>
            <a:ext cx="2338251" cy="17536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409" y="2371272"/>
            <a:ext cx="3526971" cy="2645228"/>
          </a:xfrm>
          <a:prstGeom prst="rect">
            <a:avLst/>
          </a:prstGeom>
        </p:spPr>
      </p:pic>
      <p:pic>
        <p:nvPicPr>
          <p:cNvPr id="8" name="Označba mesta vseb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73" y="1860006"/>
            <a:ext cx="337312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86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64</Words>
  <Application>Microsoft Office PowerPoint</Application>
  <PresentationFormat>Širokozaslonsko</PresentationFormat>
  <Paragraphs>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Gladko</vt:lpstr>
      <vt:lpstr>DELOVNI DAN PP</vt:lpstr>
      <vt:lpstr>V petek, 10. 4. 2020, pred veliko nočjo, so učenci doma izvedli delovni dan in pomagali pri pripravi velikonočnih jedi. </vt:lpstr>
      <vt:lpstr>Priprava velikonočnih jajčk in dekoracije</vt:lpstr>
      <vt:lpstr> </vt:lpstr>
      <vt:lpstr>   </vt:lpstr>
      <vt:lpstr>Potica bo …</vt:lpstr>
      <vt:lpstr>Uživanje v cvetoči naravi</vt:lpstr>
      <vt:lpstr>Nastale so dobrote, ki so hitro skopnele v lačne želodčke.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DELOVNI DAN PP</dc:title>
  <dc:creator>učitelj</dc:creator>
  <cp:lastModifiedBy>učitelj</cp:lastModifiedBy>
  <cp:revision>4</cp:revision>
  <dcterms:created xsi:type="dcterms:W3CDTF">2020-04-19T08:27:49Z</dcterms:created>
  <dcterms:modified xsi:type="dcterms:W3CDTF">2020-04-20T14:26:22Z</dcterms:modified>
</cp:coreProperties>
</file>