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azdelek brez naslova" id="{98AED49C-984F-4956-B374-A9B5310624F8}">
          <p14:sldIdLst>
            <p14:sldId id="256"/>
            <p14:sldId id="257"/>
            <p14:sldId id="258"/>
            <p14:sldId id="262"/>
            <p14:sldId id="259"/>
            <p14:sldId id="260"/>
            <p14:sldId id="261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Ja3mjv4G-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67544" y="1870072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sl-SI" dirty="0"/>
              <a:t>KAKO JE V PROGRAMU </a:t>
            </a:r>
            <a:r>
              <a:rPr lang="sl-SI" b="1" dirty="0" smtClean="0"/>
              <a:t>PREOBLIKOVALEC TEKSTILIJ</a:t>
            </a:r>
            <a:r>
              <a:rPr lang="sl-SI" b="1" dirty="0"/>
              <a:t/>
            </a:r>
            <a:br>
              <a:rPr lang="sl-SI" b="1" dirty="0"/>
            </a:br>
            <a:r>
              <a:rPr lang="sl-SI" dirty="0"/>
              <a:t>NA ŠOLSKEM CENTRU </a:t>
            </a:r>
            <a:r>
              <a:rPr lang="sl-SI" dirty="0" smtClean="0"/>
              <a:t>CELJE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67544" y="4316506"/>
            <a:ext cx="9849655" cy="2155070"/>
          </a:xfrm>
        </p:spPr>
        <p:txBody>
          <a:bodyPr/>
          <a:lstStyle/>
          <a:p>
            <a:r>
              <a:rPr lang="sl-SI" dirty="0" smtClean="0"/>
              <a:t>INTERVJU Z BIVŠO UČENKO II. OŠ ŽALEC TEO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					Pripravila Kaja Horvat, marec 2020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7252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79" y="1339139"/>
            <a:ext cx="11887201" cy="1293028"/>
          </a:xfrm>
        </p:spPr>
        <p:txBody>
          <a:bodyPr/>
          <a:lstStyle/>
          <a:p>
            <a:r>
              <a:rPr lang="sl-SI" b="1" dirty="0" smtClean="0"/>
              <a:t>Primerjaj ii. </a:t>
            </a:r>
            <a:r>
              <a:rPr lang="sl-SI" b="1" dirty="0" err="1" smtClean="0"/>
              <a:t>oš</a:t>
            </a:r>
            <a:r>
              <a:rPr lang="sl-SI" b="1" dirty="0" smtClean="0"/>
              <a:t> </a:t>
            </a:r>
            <a:r>
              <a:rPr lang="sl-SI" b="1" dirty="0" err="1" smtClean="0"/>
              <a:t>žalec</a:t>
            </a:r>
            <a:r>
              <a:rPr lang="sl-SI" b="1" dirty="0" smtClean="0"/>
              <a:t> in šolski center </a:t>
            </a:r>
            <a:r>
              <a:rPr lang="sl-SI" b="1" dirty="0" err="1" smtClean="0"/>
              <a:t>celje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29045" y="2808514"/>
            <a:ext cx="10820400" cy="4402949"/>
          </a:xfrm>
        </p:spPr>
        <p:txBody>
          <a:bodyPr/>
          <a:lstStyle/>
          <a:p>
            <a:pPr marL="0" indent="0" algn="ctr">
              <a:buNone/>
            </a:pPr>
            <a:r>
              <a:rPr lang="sl-SI" sz="2000" dirty="0" smtClean="0">
                <a:solidFill>
                  <a:srgbClr val="CC6600"/>
                </a:solidFill>
              </a:rPr>
              <a:t>Srednja šola je veliko večja kot II. OŠ Žalec</a:t>
            </a:r>
            <a:r>
              <a:rPr lang="sl-SI" sz="2000" dirty="0" smtClean="0"/>
              <a:t>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834" y="3616182"/>
            <a:ext cx="4950821" cy="297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62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29692" y="1371795"/>
            <a:ext cx="8020594" cy="1293028"/>
          </a:xfrm>
        </p:spPr>
        <p:txBody>
          <a:bodyPr/>
          <a:lstStyle/>
          <a:p>
            <a:pPr algn="ctr"/>
            <a:r>
              <a:rPr lang="sl-SI" b="1" dirty="0" smtClean="0"/>
              <a:t>KAKO POTEKA POUK? 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33548" y="3095898"/>
            <a:ext cx="10820400" cy="402412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sz="2000" dirty="0" smtClean="0">
                <a:solidFill>
                  <a:srgbClr val="CC6600"/>
                </a:solidFill>
              </a:rPr>
              <a:t>Pouk poteka po urniku. Med vsako uro imamo 5 minut odmora, da se pripravimo na naslednji predmet.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2000" dirty="0" smtClean="0">
                <a:solidFill>
                  <a:srgbClr val="CC6600"/>
                </a:solidFill>
              </a:rPr>
              <a:t>Odmor za malico traja 25 minut.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2000" dirty="0" smtClean="0">
                <a:solidFill>
                  <a:srgbClr val="CC6600"/>
                </a:solidFill>
              </a:rPr>
              <a:t>Najtežji predmet zame je bila matematika. Najlažji pa šport in šivanje. </a:t>
            </a:r>
          </a:p>
          <a:p>
            <a:pPr marL="0" indent="0">
              <a:lnSpc>
                <a:spcPct val="150000"/>
              </a:lnSpc>
              <a:buNone/>
            </a:pPr>
            <a:endParaRPr lang="sl-SI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96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6524" y="1159400"/>
            <a:ext cx="5852162" cy="555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1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54021" y="1054499"/>
            <a:ext cx="9363891" cy="1293028"/>
          </a:xfrm>
        </p:spPr>
        <p:txBody>
          <a:bodyPr/>
          <a:lstStyle/>
          <a:p>
            <a:pPr algn="ctr"/>
            <a:r>
              <a:rPr lang="sl-SI" b="1" dirty="0" smtClean="0"/>
              <a:t>Kako izgleda praksa?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>
                <a:solidFill>
                  <a:srgbClr val="CC6600"/>
                </a:solidFill>
              </a:rPr>
              <a:t>Prakso </a:t>
            </a:r>
            <a:r>
              <a:rPr lang="sl-SI" dirty="0">
                <a:solidFill>
                  <a:srgbClr val="CC6600"/>
                </a:solidFill>
              </a:rPr>
              <a:t>smo imeli kar 2x na dan. Največkrat smo šivali. Šivali smo najrazličnejše </a:t>
            </a:r>
            <a:r>
              <a:rPr lang="sl-SI" dirty="0" smtClean="0">
                <a:solidFill>
                  <a:srgbClr val="CC6600"/>
                </a:solidFill>
              </a:rPr>
              <a:t>izdelke: </a:t>
            </a:r>
            <a:r>
              <a:rPr lang="sl-SI" dirty="0">
                <a:solidFill>
                  <a:srgbClr val="CC6600"/>
                </a:solidFill>
              </a:rPr>
              <a:t>srajce, krila, obleke, torbice. Trenirali smo, kako zašiti gumb in kako zarobiti hlače. 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91" y="3674693"/>
            <a:ext cx="2681151" cy="268115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612" y="3793522"/>
            <a:ext cx="4242298" cy="28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6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76103" y="1130133"/>
            <a:ext cx="9847217" cy="1293028"/>
          </a:xfrm>
        </p:spPr>
        <p:txBody>
          <a:bodyPr/>
          <a:lstStyle/>
          <a:p>
            <a:pPr algn="ctr"/>
            <a:r>
              <a:rPr lang="sl-SI" b="1" dirty="0" smtClean="0"/>
              <a:t>Kako si se vozila v srednjo šolo?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51114" y="2586446"/>
            <a:ext cx="10820400" cy="402412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>
                <a:solidFill>
                  <a:srgbClr val="CC6600"/>
                </a:solidFill>
              </a:rPr>
              <a:t>Doma sem v Veliki Pirešici. Najbližji javni prevoz je avtobus, zato sem se v  šolo vozila z avtobusom. Vožnja je trajala 30 minut.  </a:t>
            </a:r>
            <a:endParaRPr lang="sl-SI" dirty="0">
              <a:solidFill>
                <a:srgbClr val="CC66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0" y="3917095"/>
            <a:ext cx="3717470" cy="269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8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97873" y="1352202"/>
            <a:ext cx="9305109" cy="1293028"/>
          </a:xfrm>
        </p:spPr>
        <p:txBody>
          <a:bodyPr/>
          <a:lstStyle/>
          <a:p>
            <a:pPr algn="ctr"/>
            <a:r>
              <a:rPr lang="sl-SI" b="1" dirty="0" smtClean="0"/>
              <a:t>KAJ SE NAHAJA V NEPOREDNI BLIŽINI TVOJE ŠOLE? 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20932" y="2899954"/>
            <a:ext cx="10820400" cy="4220069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 smtClean="0"/>
              <a:t>V bližini šole so gostilne, pekarne, trgovina Spar, dijaški dom.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052" y="3441085"/>
            <a:ext cx="9048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79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9817" y="1508956"/>
            <a:ext cx="11495314" cy="1293028"/>
          </a:xfrm>
        </p:spPr>
        <p:txBody>
          <a:bodyPr/>
          <a:lstStyle/>
          <a:p>
            <a:pPr algn="ctr"/>
            <a:r>
              <a:rPr lang="sl-SI" b="1" dirty="0" smtClean="0"/>
              <a:t>KJE SE LAHKO ZAPOSLIŠ PO KONČANI ŠOLI?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07274" y="2926079"/>
            <a:ext cx="10820400" cy="4024125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 smtClean="0"/>
              <a:t>Zaposliš se lahko v šivalnici in pralnici. </a:t>
            </a:r>
          </a:p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dirty="0" smtClean="0"/>
              <a:t>Video vzdrževalec tekstilij: </a:t>
            </a:r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://www.youtube.com/watch?v=5Ja3mjv4G-g</a:t>
            </a:r>
            <a:endParaRPr lang="sl-SI" dirty="0" smtClean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 smtClean="0"/>
              <a:t>Sama sem ugotovila, da bi rada delala kaj drugega. Trenutno sem zaposlena v proizvodnji BSH Hišni aparati Nazarje. </a:t>
            </a:r>
            <a:endParaRPr lang="sl-SI" dirty="0"/>
          </a:p>
          <a:p>
            <a:pPr marL="0" indent="0" algn="ctr">
              <a:buNone/>
            </a:pPr>
            <a:r>
              <a:rPr lang="sl-SI" dirty="0" smtClean="0"/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82097141"/>
      </p:ext>
    </p:extLst>
  </p:cSld>
  <p:clrMapOvr>
    <a:masterClrMapping/>
  </p:clrMapOvr>
</p:sld>
</file>

<file path=ppt/theme/theme1.xml><?xml version="1.0" encoding="utf-8"?>
<a:theme xmlns:a="http://schemas.openxmlformats.org/drawingml/2006/main" name="Sled pa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161</TotalTime>
  <Words>222</Words>
  <Application>Microsoft Office PowerPoint</Application>
  <PresentationFormat>Širokozaslonsko</PresentationFormat>
  <Paragraphs>25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Sled pare</vt:lpstr>
      <vt:lpstr>KAKO JE V PROGRAMU PREOBLIKOVALEC TEKSTILIJ NA ŠOLSKEM CENTRU CELJE</vt:lpstr>
      <vt:lpstr>Primerjaj ii. oš žalec in šolski center celje</vt:lpstr>
      <vt:lpstr>KAKO POTEKA POUK? </vt:lpstr>
      <vt:lpstr>PowerPointova predstavitev</vt:lpstr>
      <vt:lpstr>Kako izgleda praksa?</vt:lpstr>
      <vt:lpstr>Kako si se vozila v srednjo šolo?</vt:lpstr>
      <vt:lpstr>KAJ SE NAHAJA V NEPOREDNI BLIŽINI TVOJE ŠOLE? </vt:lpstr>
      <vt:lpstr>KJE SE LAHKO ZAPOSLIŠ PO KONČANI ŠOLI?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JE V PROGRAMU PREOBLIKOVALEC TEKSTILIJ NA ŠOLSKEM CENTRU CELJE</dc:title>
  <dc:creator>Kaja</dc:creator>
  <cp:lastModifiedBy>Kaja</cp:lastModifiedBy>
  <cp:revision>7</cp:revision>
  <dcterms:created xsi:type="dcterms:W3CDTF">2020-03-20T08:35:03Z</dcterms:created>
  <dcterms:modified xsi:type="dcterms:W3CDTF">2020-03-20T11:16:26Z</dcterms:modified>
</cp:coreProperties>
</file>