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ED3C-A113-49EA-AA9B-E476FF6DC5E2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FEB9-725C-4343-9D27-BFF981B98B2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91510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ED3C-A113-49EA-AA9B-E476FF6DC5E2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FEB9-725C-4343-9D27-BFF981B98B2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924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ED3C-A113-49EA-AA9B-E476FF6DC5E2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FEB9-725C-4343-9D27-BFF981B98B2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74553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ED3C-A113-49EA-AA9B-E476FF6DC5E2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FEB9-725C-4343-9D27-BFF981B98B2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077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ED3C-A113-49EA-AA9B-E476FF6DC5E2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FEB9-725C-4343-9D27-BFF981B98B2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79928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ED3C-A113-49EA-AA9B-E476FF6DC5E2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FEB9-725C-4343-9D27-BFF981B98B2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7534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ED3C-A113-49EA-AA9B-E476FF6DC5E2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FEB9-725C-4343-9D27-BFF981B98B2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3390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ED3C-A113-49EA-AA9B-E476FF6DC5E2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FEB9-725C-4343-9D27-BFF981B98B2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213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ED3C-A113-49EA-AA9B-E476FF6DC5E2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FEB9-725C-4343-9D27-BFF981B98B2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14191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ED3C-A113-49EA-AA9B-E476FF6DC5E2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FEB9-725C-4343-9D27-BFF981B98B2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3121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0ED3C-A113-49EA-AA9B-E476FF6DC5E2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FEB9-725C-4343-9D27-BFF981B98B2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286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ED3C-A113-49EA-AA9B-E476FF6DC5E2}" type="datetimeFigureOut">
              <a:rPr lang="sl-SI" smtClean="0"/>
              <a:t>23. 03. 2020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FFEB9-725C-4343-9D27-BFF981B98B2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529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922" y="0"/>
            <a:ext cx="1223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18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22" y="0"/>
            <a:ext cx="12215022" cy="640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40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99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4534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303" y="5274788"/>
            <a:ext cx="1223625" cy="145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3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Fotografije iz </a:t>
            </a:r>
            <a:r>
              <a:rPr lang="sl-SI" sz="2000" dirty="0" err="1" smtClean="0"/>
              <a:t>Lottijinega</a:t>
            </a:r>
            <a:r>
              <a:rPr lang="sl-SI" sz="2000" dirty="0" smtClean="0"/>
              <a:t> osebnega arhiva</a:t>
            </a:r>
            <a:endParaRPr lang="sl-SI" sz="20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747" y="1274023"/>
            <a:ext cx="6803726" cy="420050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766" y="2766128"/>
            <a:ext cx="4381092" cy="384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2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767147" cy="388958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543" y="2464977"/>
            <a:ext cx="5672185" cy="422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11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5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35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106" y="2397532"/>
            <a:ext cx="2597431" cy="207101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166" y="1223021"/>
            <a:ext cx="7848393" cy="475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50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0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0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98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451" y="5266806"/>
            <a:ext cx="2420322" cy="159119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442" y="365125"/>
            <a:ext cx="2810500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81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8467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71" y="1825625"/>
            <a:ext cx="5096698" cy="59136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570" y="209259"/>
            <a:ext cx="3552515" cy="261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5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655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616" y="2869842"/>
            <a:ext cx="4422445" cy="157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9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9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65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</Words>
  <Application>Microsoft Office PowerPoint</Application>
  <PresentationFormat>Širokozaslonsko</PresentationFormat>
  <Paragraphs>1</Paragraphs>
  <Slides>14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Fotografije iz Lottijinega osebnega arhiva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Kaja</dc:creator>
  <cp:lastModifiedBy>Kaja</cp:lastModifiedBy>
  <cp:revision>2</cp:revision>
  <dcterms:created xsi:type="dcterms:W3CDTF">2020-03-23T07:30:27Z</dcterms:created>
  <dcterms:modified xsi:type="dcterms:W3CDTF">2020-03-23T07:35:12Z</dcterms:modified>
</cp:coreProperties>
</file>