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1" r:id="rId6"/>
    <p:sldId id="269" r:id="rId7"/>
    <p:sldId id="260" r:id="rId8"/>
    <p:sldId id="262" r:id="rId9"/>
    <p:sldId id="270" r:id="rId10"/>
    <p:sldId id="271" r:id="rId11"/>
    <p:sldId id="263" r:id="rId12"/>
    <p:sldId id="264" r:id="rId13"/>
    <p:sldId id="265" r:id="rId14"/>
    <p:sldId id="266" r:id="rId15"/>
    <p:sldId id="267" r:id="rId16"/>
    <p:sldId id="26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4" d="100"/>
          <a:sy n="64" d="100"/>
        </p:scale>
        <p:origin x="978" y="276"/>
      </p:cViewPr>
      <p:guideLst/>
    </p:cSldViewPr>
  </p:slideViewPr>
  <p:notesTextViewPr>
    <p:cViewPr>
      <p:scale>
        <a:sx n="1" d="1"/>
        <a:sy n="1" d="1"/>
      </p:scale>
      <p:origin x="0" y="0"/>
    </p:cViewPr>
  </p:notesTextViewPr>
  <p:sorterViewPr>
    <p:cViewPr>
      <p:scale>
        <a:sx n="100" d="100"/>
        <a:sy n="100" d="100"/>
      </p:scale>
      <p:origin x="0" y="-10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sl-SI" smtClean="0"/>
              <a:t>Uredite slog naslova matrice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3/21/2020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sl-SI" smtClean="0"/>
              <a:t>Uredite slog naslova matrice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idx="1"/>
          </p:nvPr>
        </p:nvSpPr>
        <p:spPr/>
        <p:txBody>
          <a:bodyPr ancho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sl-SI" smtClean="0"/>
              <a:t>Uredite slog naslova matrice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48A87A34-81AB-432B-8DAE-1953F412C126}" type="datetimeFigureOut">
              <a:rPr lang="en-US" dirty="0"/>
              <a:t>3/21/2020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sl-SI" smtClean="0"/>
              <a:t>Uredite slog naslova matrice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sl-SI" smtClean="0"/>
              <a:t>Uredite slog naslova matrice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1447191" y="2824269"/>
            <a:ext cx="4645152" cy="2644457"/>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6412362" y="2821491"/>
            <a:ext cx="4645152" cy="2637371"/>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sl-SI" smtClean="0"/>
              <a:t>Uredite slog naslova matrice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48A87A34-81AB-432B-8DAE-1953F412C126}" type="datetimeFigureOut">
              <a:rPr lang="en-US" dirty="0"/>
              <a:t>3/21/2020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3/21/2020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sl-SI" smtClean="0"/>
              <a:t>Uredite slog naslova matrice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3/21/2020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189870" y="1037792"/>
            <a:ext cx="8637073" cy="2541431"/>
          </a:xfrm>
        </p:spPr>
        <p:txBody>
          <a:bodyPr>
            <a:normAutofit fontScale="90000"/>
          </a:bodyPr>
          <a:lstStyle/>
          <a:p>
            <a:pPr algn="ctr"/>
            <a:r>
              <a:rPr lang="sl-SI" dirty="0" smtClean="0"/>
              <a:t>KAKO JE V PROGRAMU </a:t>
            </a:r>
            <a:r>
              <a:rPr lang="sl-SI" b="1" dirty="0" smtClean="0"/>
              <a:t>POMOČNIK V TEHNOLOŠKIH PROCESIH</a:t>
            </a:r>
            <a:endParaRPr lang="sl-SI" b="1" dirty="0"/>
          </a:p>
        </p:txBody>
      </p:sp>
      <p:sp>
        <p:nvSpPr>
          <p:cNvPr id="3" name="Podnaslov 2"/>
          <p:cNvSpPr>
            <a:spLocks noGrp="1"/>
          </p:cNvSpPr>
          <p:nvPr>
            <p:ph type="subTitle" idx="1"/>
          </p:nvPr>
        </p:nvSpPr>
        <p:spPr>
          <a:xfrm>
            <a:off x="2417779" y="3579223"/>
            <a:ext cx="8637072" cy="5734595"/>
          </a:xfrm>
        </p:spPr>
        <p:txBody>
          <a:bodyPr>
            <a:normAutofit/>
          </a:bodyPr>
          <a:lstStyle/>
          <a:p>
            <a:r>
              <a:rPr lang="sl-SI" dirty="0" smtClean="0"/>
              <a:t>      </a:t>
            </a:r>
          </a:p>
          <a:p>
            <a:r>
              <a:rPr lang="sl-SI" dirty="0" smtClean="0"/>
              <a:t>INTERVJU z MITJO, BIVŠIM UČENCEM II. OŠ ŽALEC</a:t>
            </a:r>
          </a:p>
          <a:p>
            <a:endParaRPr lang="sl-SI" dirty="0"/>
          </a:p>
          <a:p>
            <a:endParaRPr lang="sl-SI" dirty="0"/>
          </a:p>
          <a:p>
            <a:pPr algn="r"/>
            <a:r>
              <a:rPr lang="sl-SI" dirty="0" smtClean="0"/>
              <a:t>PRIPRAVILA: kaja </a:t>
            </a:r>
            <a:r>
              <a:rPr lang="sl-SI" dirty="0" err="1" smtClean="0"/>
              <a:t>horvat</a:t>
            </a:r>
            <a:r>
              <a:rPr lang="sl-SI" dirty="0" smtClean="0"/>
              <a:t>, marec 2020</a:t>
            </a:r>
            <a:endParaRPr lang="sl-SI" dirty="0"/>
          </a:p>
        </p:txBody>
      </p:sp>
    </p:spTree>
    <p:extLst>
      <p:ext uri="{BB962C8B-B14F-4D97-AF65-F5344CB8AC3E}">
        <p14:creationId xmlns:p14="http://schemas.microsoft.com/office/powerpoint/2010/main" val="677796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značba mesta vsebine 3"/>
          <p:cNvPicPr>
            <a:picLocks noGrp="1" noChangeAspect="1"/>
          </p:cNvPicPr>
          <p:nvPr>
            <p:ph idx="1"/>
          </p:nvPr>
        </p:nvPicPr>
        <p:blipFill>
          <a:blip r:embed="rId2"/>
          <a:stretch>
            <a:fillRect/>
          </a:stretch>
        </p:blipFill>
        <p:spPr>
          <a:xfrm>
            <a:off x="1087399" y="145943"/>
            <a:ext cx="4413991" cy="6559683"/>
          </a:xfrm>
          <a:prstGeom prst="rect">
            <a:avLst/>
          </a:prstGeom>
        </p:spPr>
      </p:pic>
      <p:pic>
        <p:nvPicPr>
          <p:cNvPr id="5" name="Slika 4"/>
          <p:cNvPicPr>
            <a:picLocks noChangeAspect="1"/>
          </p:cNvPicPr>
          <p:nvPr/>
        </p:nvPicPr>
        <p:blipFill>
          <a:blip r:embed="rId3"/>
          <a:stretch>
            <a:fillRect/>
          </a:stretch>
        </p:blipFill>
        <p:spPr>
          <a:xfrm>
            <a:off x="6717076" y="226152"/>
            <a:ext cx="4225744" cy="6479474"/>
          </a:xfrm>
          <a:prstGeom prst="rect">
            <a:avLst/>
          </a:prstGeom>
        </p:spPr>
      </p:pic>
    </p:spTree>
    <p:extLst>
      <p:ext uri="{BB962C8B-B14F-4D97-AF65-F5344CB8AC3E}">
        <p14:creationId xmlns:p14="http://schemas.microsoft.com/office/powerpoint/2010/main" val="531656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smtClean="0"/>
              <a:t>	Kako si prihajal v srednjo šolo?</a:t>
            </a:r>
            <a:endParaRPr lang="sl-SI" dirty="0"/>
          </a:p>
        </p:txBody>
      </p:sp>
      <p:sp>
        <p:nvSpPr>
          <p:cNvPr id="3" name="Označba mesta vsebine 2"/>
          <p:cNvSpPr>
            <a:spLocks noGrp="1"/>
          </p:cNvSpPr>
          <p:nvPr>
            <p:ph idx="1"/>
          </p:nvPr>
        </p:nvSpPr>
        <p:spPr>
          <a:xfrm>
            <a:off x="1451579" y="2420680"/>
            <a:ext cx="9603275" cy="3450613"/>
          </a:xfrm>
        </p:spPr>
        <p:txBody>
          <a:bodyPr/>
          <a:lstStyle/>
          <a:p>
            <a:pPr marL="0" indent="0" algn="just">
              <a:buNone/>
            </a:pPr>
            <a:r>
              <a:rPr lang="sl-SI" dirty="0" smtClean="0"/>
              <a:t>V šolo sem se vozil z javnim avtobusnim prevozom. </a:t>
            </a:r>
            <a:r>
              <a:rPr lang="sl-SI" dirty="0"/>
              <a:t>Vozovnica na relaciji Liboje – Celje me je vsak mesec stala 25 evrov. </a:t>
            </a:r>
          </a:p>
          <a:p>
            <a:pPr marL="0" indent="0" algn="just">
              <a:buNone/>
            </a:pPr>
            <a:r>
              <a:rPr lang="sl-SI" dirty="0" smtClean="0"/>
              <a:t>Konec vsakega meseca moraš podaljšati avtobusno vozovnico za nov mesec. To lahko storiš na avtobusni postaji v Celju ali v Žalcu. </a:t>
            </a:r>
            <a:endParaRPr lang="sl-SI" dirty="0"/>
          </a:p>
        </p:txBody>
      </p:sp>
      <p:pic>
        <p:nvPicPr>
          <p:cNvPr id="4" name="Slika 3"/>
          <p:cNvPicPr>
            <a:picLocks noChangeAspect="1"/>
          </p:cNvPicPr>
          <p:nvPr/>
        </p:nvPicPr>
        <p:blipFill>
          <a:blip r:embed="rId2"/>
          <a:stretch>
            <a:fillRect/>
          </a:stretch>
        </p:blipFill>
        <p:spPr>
          <a:xfrm>
            <a:off x="6677961" y="3791120"/>
            <a:ext cx="3088166" cy="2232592"/>
          </a:xfrm>
          <a:prstGeom prst="rect">
            <a:avLst/>
          </a:prstGeom>
        </p:spPr>
      </p:pic>
    </p:spTree>
    <p:extLst>
      <p:ext uri="{BB962C8B-B14F-4D97-AF65-F5344CB8AC3E}">
        <p14:creationId xmlns:p14="http://schemas.microsoft.com/office/powerpoint/2010/main" val="1657526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smtClean="0"/>
              <a:t>SE TI JE V ŠOLI KDAJ ZGODILO KAJ NEPRIJETNEGA?</a:t>
            </a:r>
            <a:endParaRPr lang="sl-SI" dirty="0"/>
          </a:p>
        </p:txBody>
      </p:sp>
      <p:sp>
        <p:nvSpPr>
          <p:cNvPr id="3" name="Označba mesta vsebine 2"/>
          <p:cNvSpPr>
            <a:spLocks noGrp="1"/>
          </p:cNvSpPr>
          <p:nvPr>
            <p:ph idx="1"/>
          </p:nvPr>
        </p:nvSpPr>
        <p:spPr>
          <a:xfrm>
            <a:off x="1451579" y="2329240"/>
            <a:ext cx="9603275" cy="3450613"/>
          </a:xfrm>
        </p:spPr>
        <p:txBody>
          <a:bodyPr/>
          <a:lstStyle/>
          <a:p>
            <a:pPr marL="0" indent="0" algn="just">
              <a:buNone/>
            </a:pPr>
            <a:r>
              <a:rPr lang="sl-SI" dirty="0" smtClean="0"/>
              <a:t>Nikoli se mi ni zgodilo nič neprijetnega. Za svoje stvari si odgovoren sam. Na šoli sicer so kamere, ampak si sam kriv, če ti kaj ukradejo. </a:t>
            </a:r>
          </a:p>
          <a:p>
            <a:pPr marL="0" indent="0" algn="just">
              <a:buNone/>
            </a:pPr>
            <a:r>
              <a:rPr lang="sl-SI" dirty="0" smtClean="0"/>
              <a:t>Na šoli ni garderobe, kamor bi odložil svojo bundo, čevlje. Hodiš kar obut. </a:t>
            </a:r>
          </a:p>
          <a:p>
            <a:pPr marL="0" indent="0" algn="just">
              <a:buNone/>
            </a:pPr>
            <a:r>
              <a:rPr lang="sl-SI" dirty="0" smtClean="0"/>
              <a:t>Če se znajdeš v težavah je najbolje, da se obrneš na svojo profesorico. </a:t>
            </a:r>
            <a:endParaRPr lang="sl-SI" dirty="0"/>
          </a:p>
        </p:txBody>
      </p:sp>
    </p:spTree>
    <p:extLst>
      <p:ext uri="{BB962C8B-B14F-4D97-AF65-F5344CB8AC3E}">
        <p14:creationId xmlns:p14="http://schemas.microsoft.com/office/powerpoint/2010/main" val="3620330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smtClean="0"/>
              <a:t>Kje se lahko zaposliš, ko končaš dvoletno izobraževanje? </a:t>
            </a:r>
            <a:endParaRPr lang="sl-SI" dirty="0"/>
          </a:p>
        </p:txBody>
      </p:sp>
      <p:sp>
        <p:nvSpPr>
          <p:cNvPr id="3" name="Označba mesta vsebine 2"/>
          <p:cNvSpPr>
            <a:spLocks noGrp="1"/>
          </p:cNvSpPr>
          <p:nvPr>
            <p:ph idx="1"/>
          </p:nvPr>
        </p:nvSpPr>
        <p:spPr>
          <a:xfrm>
            <a:off x="1347076" y="2433744"/>
            <a:ext cx="9603275" cy="3450613"/>
          </a:xfrm>
        </p:spPr>
        <p:txBody>
          <a:bodyPr/>
          <a:lstStyle/>
          <a:p>
            <a:pPr marL="0" indent="0" algn="just">
              <a:buNone/>
            </a:pPr>
            <a:r>
              <a:rPr lang="sl-SI" dirty="0" smtClean="0"/>
              <a:t>Lahko se zaposliš v kakšnem podjetju, ki se ukvarja s strojništvom. Ampak si lahko le pomočnik. </a:t>
            </a:r>
          </a:p>
          <a:p>
            <a:pPr marL="0" indent="0" algn="just">
              <a:buNone/>
            </a:pPr>
            <a:r>
              <a:rPr lang="sl-SI" dirty="0" smtClean="0"/>
              <a:t>Mene je močno zanimalo gostinstvo, zato sem se po končani šoli vpisal v gostinsko šolo. Hitro sem ugotovil, da se lahko zaposlim v gostinstvu tudi, če nimam narejene te šole, zato sem sredi leta šolo pustil. </a:t>
            </a:r>
            <a:endParaRPr lang="sl-SI" dirty="0"/>
          </a:p>
        </p:txBody>
      </p:sp>
    </p:spTree>
    <p:extLst>
      <p:ext uri="{BB962C8B-B14F-4D97-AF65-F5344CB8AC3E}">
        <p14:creationId xmlns:p14="http://schemas.microsoft.com/office/powerpoint/2010/main" val="2896754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smtClean="0"/>
              <a:t>KJE SI TRENUTNO ZAPOSLEN?</a:t>
            </a:r>
            <a:endParaRPr lang="sl-SI" dirty="0"/>
          </a:p>
        </p:txBody>
      </p:sp>
      <p:sp>
        <p:nvSpPr>
          <p:cNvPr id="3" name="Označba mesta vsebine 2"/>
          <p:cNvSpPr>
            <a:spLocks noGrp="1"/>
          </p:cNvSpPr>
          <p:nvPr>
            <p:ph idx="1"/>
          </p:nvPr>
        </p:nvSpPr>
        <p:spPr>
          <a:xfrm>
            <a:off x="1451578" y="2303115"/>
            <a:ext cx="9603275" cy="3450613"/>
          </a:xfrm>
        </p:spPr>
        <p:txBody>
          <a:bodyPr/>
          <a:lstStyle/>
          <a:p>
            <a:pPr marL="0" indent="0" algn="just">
              <a:buNone/>
            </a:pPr>
            <a:r>
              <a:rPr lang="sl-SI" dirty="0" smtClean="0"/>
              <a:t>Že več kot eno leto delam v gostilni, strežem. To rad počnem in sem dober v tem.  Najtežje je, kadar sem sam za vse: za goste, za pripravo pijače, za plačevanje, za pomivanje posode. Takrat so lahko gostje tudi nesramni, ko morajo malo dlje časa počakati, da jih postrežem. Žal ne vidijo, da sem čisto sam v celi gostilni. Si pa želim zamenjati službo, saj je urna postavka zelo nizka. </a:t>
            </a:r>
            <a:endParaRPr lang="sl-SI" dirty="0"/>
          </a:p>
        </p:txBody>
      </p:sp>
      <p:pic>
        <p:nvPicPr>
          <p:cNvPr id="5" name="Slika 4"/>
          <p:cNvPicPr>
            <a:picLocks noChangeAspect="1"/>
          </p:cNvPicPr>
          <p:nvPr/>
        </p:nvPicPr>
        <p:blipFill>
          <a:blip r:embed="rId2"/>
          <a:stretch>
            <a:fillRect/>
          </a:stretch>
        </p:blipFill>
        <p:spPr>
          <a:xfrm>
            <a:off x="4652962" y="3802789"/>
            <a:ext cx="2066925" cy="2400300"/>
          </a:xfrm>
          <a:prstGeom prst="rect">
            <a:avLst/>
          </a:prstGeom>
        </p:spPr>
      </p:pic>
    </p:spTree>
    <p:extLst>
      <p:ext uri="{BB962C8B-B14F-4D97-AF65-F5344CB8AC3E}">
        <p14:creationId xmlns:p14="http://schemas.microsoft.com/office/powerpoint/2010/main" val="3210653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smtClean="0"/>
              <a:t>SE SPOMNIŠ ČESA TE JE BILO STRAH, KO SI BIL ŠE SAM DEVETOŠOLEC? </a:t>
            </a:r>
            <a:endParaRPr lang="sl-SI" dirty="0"/>
          </a:p>
        </p:txBody>
      </p:sp>
      <p:sp>
        <p:nvSpPr>
          <p:cNvPr id="3" name="Označba mesta vsebine 2"/>
          <p:cNvSpPr>
            <a:spLocks noGrp="1"/>
          </p:cNvSpPr>
          <p:nvPr>
            <p:ph idx="1"/>
          </p:nvPr>
        </p:nvSpPr>
        <p:spPr>
          <a:xfrm>
            <a:off x="1451579" y="2443269"/>
            <a:ext cx="9603275" cy="3450613"/>
          </a:xfrm>
        </p:spPr>
        <p:txBody>
          <a:bodyPr/>
          <a:lstStyle/>
          <a:p>
            <a:pPr marL="0" indent="0" algn="just">
              <a:buNone/>
            </a:pPr>
            <a:r>
              <a:rPr lang="sl-SI" dirty="0" smtClean="0"/>
              <a:t>Spomnim se, da me je bilo strah novega, nepoznanega okolja. </a:t>
            </a:r>
          </a:p>
          <a:p>
            <a:pPr marL="0" indent="0" algn="just">
              <a:buNone/>
            </a:pPr>
            <a:r>
              <a:rPr lang="sl-SI" dirty="0" smtClean="0"/>
              <a:t>Celja nisem ravno dobro poznal.  A sem se hitro znašel. </a:t>
            </a:r>
          </a:p>
          <a:p>
            <a:pPr marL="0" indent="0" algn="just">
              <a:buNone/>
            </a:pPr>
            <a:endParaRPr lang="sl-SI" dirty="0"/>
          </a:p>
          <a:p>
            <a:pPr marL="0" indent="0" algn="just">
              <a:buNone/>
            </a:pPr>
            <a:endParaRPr lang="sl-SI" dirty="0"/>
          </a:p>
          <a:p>
            <a:pPr marL="0" indent="0" algn="just">
              <a:buNone/>
            </a:pPr>
            <a:r>
              <a:rPr lang="sl-SI" dirty="0" smtClean="0"/>
              <a:t>Poleg sebe sem imel še enega sošolca iz osnovne šole, oba sva se vpisala na program za pomočnika v tehnoloških procesih. On ni vztrajal, da bi šolo dokončal. </a:t>
            </a:r>
            <a:endParaRPr lang="sl-SI" dirty="0"/>
          </a:p>
        </p:txBody>
      </p:sp>
      <p:pic>
        <p:nvPicPr>
          <p:cNvPr id="6" name="Slika 5"/>
          <p:cNvPicPr>
            <a:picLocks noChangeAspect="1"/>
          </p:cNvPicPr>
          <p:nvPr/>
        </p:nvPicPr>
        <p:blipFill>
          <a:blip r:embed="rId2"/>
          <a:stretch>
            <a:fillRect/>
          </a:stretch>
        </p:blipFill>
        <p:spPr>
          <a:xfrm>
            <a:off x="8220075" y="2012254"/>
            <a:ext cx="1952625" cy="2257163"/>
          </a:xfrm>
          <a:prstGeom prst="rect">
            <a:avLst/>
          </a:prstGeom>
        </p:spPr>
      </p:pic>
    </p:spTree>
    <p:extLst>
      <p:ext uri="{BB962C8B-B14F-4D97-AF65-F5344CB8AC3E}">
        <p14:creationId xmlns:p14="http://schemas.microsoft.com/office/powerpoint/2010/main" val="998431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smtClean="0"/>
              <a:t>KAJ BI SVETOVAL ZASKRBLJENIM DEVETOŠOLCEM?</a:t>
            </a:r>
            <a:endParaRPr lang="sl-SI" dirty="0"/>
          </a:p>
        </p:txBody>
      </p:sp>
      <p:sp>
        <p:nvSpPr>
          <p:cNvPr id="3" name="Označba mesta vsebine 2"/>
          <p:cNvSpPr>
            <a:spLocks noGrp="1"/>
          </p:cNvSpPr>
          <p:nvPr>
            <p:ph idx="1"/>
          </p:nvPr>
        </p:nvSpPr>
        <p:spPr>
          <a:xfrm>
            <a:off x="1451579" y="2355366"/>
            <a:ext cx="9603275" cy="3450613"/>
          </a:xfrm>
        </p:spPr>
        <p:txBody>
          <a:bodyPr/>
          <a:lstStyle/>
          <a:p>
            <a:pPr marL="0" indent="0" algn="just">
              <a:buNone/>
            </a:pPr>
            <a:r>
              <a:rPr lang="sl-SI" dirty="0" smtClean="0"/>
              <a:t>Naj vas ne bo strah. Vem, da se boste znašli! </a:t>
            </a:r>
          </a:p>
          <a:p>
            <a:pPr marL="0" indent="0" algn="just">
              <a:buNone/>
            </a:pPr>
            <a:r>
              <a:rPr lang="sl-SI" dirty="0" smtClean="0"/>
              <a:t>Svetujem vam, da se redno učite in res hodite v šolo. V šolo ne hodite zaradi vaših staršev, ampak zaradi sebe. Po končani dveletni šoli pojdite obvezno naprej, saj ste po dveletnem izobraževanju le pomočnik.  </a:t>
            </a:r>
            <a:endParaRPr lang="sl-SI" dirty="0"/>
          </a:p>
        </p:txBody>
      </p:sp>
      <p:pic>
        <p:nvPicPr>
          <p:cNvPr id="5" name="Slika 4"/>
          <p:cNvPicPr>
            <a:picLocks noChangeAspect="1"/>
          </p:cNvPicPr>
          <p:nvPr/>
        </p:nvPicPr>
        <p:blipFill>
          <a:blip r:embed="rId2"/>
          <a:stretch>
            <a:fillRect/>
          </a:stretch>
        </p:blipFill>
        <p:spPr>
          <a:xfrm>
            <a:off x="4785844" y="3787181"/>
            <a:ext cx="3369342" cy="2242144"/>
          </a:xfrm>
          <a:prstGeom prst="rect">
            <a:avLst/>
          </a:prstGeom>
        </p:spPr>
      </p:pic>
    </p:spTree>
    <p:extLst>
      <p:ext uri="{BB962C8B-B14F-4D97-AF65-F5344CB8AC3E}">
        <p14:creationId xmlns:p14="http://schemas.microsoft.com/office/powerpoint/2010/main" val="1229608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a:t>Primerjaj II. OŠ Žalec in srednjo šolo</a:t>
            </a:r>
            <a:endParaRPr lang="sl-SI" dirty="0"/>
          </a:p>
        </p:txBody>
      </p:sp>
      <p:sp>
        <p:nvSpPr>
          <p:cNvPr id="3" name="Označba mesta vsebine 2"/>
          <p:cNvSpPr>
            <a:spLocks noGrp="1"/>
          </p:cNvSpPr>
          <p:nvPr>
            <p:ph idx="1"/>
          </p:nvPr>
        </p:nvSpPr>
        <p:spPr/>
        <p:txBody>
          <a:bodyPr/>
          <a:lstStyle/>
          <a:p>
            <a:pPr marL="0" indent="0">
              <a:buNone/>
            </a:pPr>
            <a:r>
              <a:rPr lang="sl-SI" dirty="0" smtClean="0"/>
              <a:t>VELIKOST ŠOLE:</a:t>
            </a:r>
          </a:p>
          <a:p>
            <a:pPr marL="0" indent="0">
              <a:buNone/>
            </a:pPr>
            <a:endParaRPr lang="sl-SI" dirty="0" smtClean="0"/>
          </a:p>
          <a:p>
            <a:pPr marL="0" indent="0" algn="just">
              <a:buNone/>
            </a:pPr>
            <a:r>
              <a:rPr lang="sl-SI" dirty="0" smtClean="0"/>
              <a:t>Šolski center Celje oz. po domače „Lava“ je res velika šola. Na njej se izobražujejo v številnih drugih programih. </a:t>
            </a:r>
            <a:endParaRPr lang="sl-SI" dirty="0"/>
          </a:p>
        </p:txBody>
      </p:sp>
      <p:pic>
        <p:nvPicPr>
          <p:cNvPr id="4" name="Slika 3"/>
          <p:cNvPicPr>
            <a:picLocks noChangeAspect="1"/>
          </p:cNvPicPr>
          <p:nvPr/>
        </p:nvPicPr>
        <p:blipFill>
          <a:blip r:embed="rId2"/>
          <a:stretch>
            <a:fillRect/>
          </a:stretch>
        </p:blipFill>
        <p:spPr>
          <a:xfrm>
            <a:off x="3738562" y="3795712"/>
            <a:ext cx="4741552" cy="2205038"/>
          </a:xfrm>
          <a:prstGeom prst="rect">
            <a:avLst/>
          </a:prstGeom>
        </p:spPr>
      </p:pic>
    </p:spTree>
    <p:extLst>
      <p:ext uri="{BB962C8B-B14F-4D97-AF65-F5344CB8AC3E}">
        <p14:creationId xmlns:p14="http://schemas.microsoft.com/office/powerpoint/2010/main" val="3853382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1451579" y="1384663"/>
            <a:ext cx="9603275" cy="4081682"/>
          </a:xfrm>
        </p:spPr>
        <p:txBody>
          <a:bodyPr>
            <a:normAutofit/>
          </a:bodyPr>
          <a:lstStyle/>
          <a:p>
            <a:pPr marL="0" indent="0">
              <a:buNone/>
            </a:pPr>
            <a:r>
              <a:rPr lang="sl-SI" dirty="0" smtClean="0"/>
              <a:t>UČITELJI</a:t>
            </a:r>
          </a:p>
          <a:p>
            <a:pPr marL="0" indent="0">
              <a:buNone/>
            </a:pPr>
            <a:endParaRPr lang="sl-SI" dirty="0" smtClean="0"/>
          </a:p>
          <a:p>
            <a:pPr marL="0" indent="0" algn="just">
              <a:buNone/>
            </a:pPr>
            <a:r>
              <a:rPr lang="sl-SI" dirty="0" smtClean="0"/>
              <a:t>Profesorji so zelo prijazni. Najprej moraš biti ti prijazen do njih in seveda so oni prijazni nazaj. Lahko se z njimi dogovoriš, da si odsoten pri njihovi uri in se ta čas učiš kaj drugega, na primer tuji jezik. </a:t>
            </a:r>
          </a:p>
          <a:p>
            <a:pPr marL="0" indent="0" algn="just">
              <a:buNone/>
            </a:pPr>
            <a:r>
              <a:rPr lang="sl-SI" dirty="0" smtClean="0"/>
              <a:t>Učiteljica za matematiko je bila najbolj stroga, dajala je veliko domače naloge, ki je bila kar težka. Ker sem se bolj posvečal matematiki, sem od tega predmeta odnesel tudi veliko koristnih stvari. </a:t>
            </a:r>
          </a:p>
          <a:p>
            <a:pPr marL="0" indent="0" algn="just">
              <a:buNone/>
            </a:pPr>
            <a:r>
              <a:rPr lang="sl-SI" dirty="0" smtClean="0"/>
              <a:t>Učitelj za šport dovoli, da pri urah športa počneš kar želiš. Lahko igraš nogomet ali košarko. </a:t>
            </a:r>
          </a:p>
          <a:p>
            <a:pPr marL="0" indent="0">
              <a:buNone/>
            </a:pPr>
            <a:endParaRPr lang="sl-SI" dirty="0"/>
          </a:p>
        </p:txBody>
      </p:sp>
    </p:spTree>
    <p:extLst>
      <p:ext uri="{BB962C8B-B14F-4D97-AF65-F5344CB8AC3E}">
        <p14:creationId xmlns:p14="http://schemas.microsoft.com/office/powerpoint/2010/main" val="2884272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1451579" y="1410790"/>
            <a:ext cx="9603275" cy="4055556"/>
          </a:xfrm>
        </p:spPr>
        <p:txBody>
          <a:bodyPr/>
          <a:lstStyle/>
          <a:p>
            <a:pPr marL="0" indent="0">
              <a:buNone/>
            </a:pPr>
            <a:r>
              <a:rPr lang="sl-SI" dirty="0" smtClean="0"/>
              <a:t>ZAHTEVNOST UČNE SNOVI:</a:t>
            </a:r>
          </a:p>
          <a:p>
            <a:pPr marL="0" indent="0">
              <a:buNone/>
            </a:pPr>
            <a:endParaRPr lang="sl-SI" dirty="0" smtClean="0"/>
          </a:p>
          <a:p>
            <a:pPr marL="0" indent="0" algn="just">
              <a:buNone/>
            </a:pPr>
            <a:r>
              <a:rPr lang="sl-SI" dirty="0" smtClean="0"/>
              <a:t>Če primerjam osnovno šolo in srednjo šolo lahko rečem, da je približno enaka zahtevnost učne snovi. Meni noben predmet ni povzročal težav. Ves čas sem imel štirice in petice. Predmeti so takšni kot v osnovni šoli, nov je predmet tehnično risanje. </a:t>
            </a:r>
          </a:p>
          <a:p>
            <a:pPr marL="0" indent="0" algn="just">
              <a:buNone/>
            </a:pPr>
            <a:r>
              <a:rPr lang="sl-SI" dirty="0" smtClean="0"/>
              <a:t>Zahteven je bil zaključni izpit, ko sem moral načrtovati, narisati in izdelati ključavnico za vrata. </a:t>
            </a:r>
            <a:endParaRPr lang="sl-SI" dirty="0"/>
          </a:p>
        </p:txBody>
      </p:sp>
      <p:pic>
        <p:nvPicPr>
          <p:cNvPr id="4" name="Slika 3"/>
          <p:cNvPicPr>
            <a:picLocks noChangeAspect="1"/>
          </p:cNvPicPr>
          <p:nvPr/>
        </p:nvPicPr>
        <p:blipFill>
          <a:blip r:embed="rId2"/>
          <a:stretch>
            <a:fillRect/>
          </a:stretch>
        </p:blipFill>
        <p:spPr>
          <a:xfrm>
            <a:off x="4367212" y="4138612"/>
            <a:ext cx="2390775" cy="1914525"/>
          </a:xfrm>
          <a:prstGeom prst="rect">
            <a:avLst/>
          </a:prstGeom>
        </p:spPr>
      </p:pic>
    </p:spTree>
    <p:extLst>
      <p:ext uri="{BB962C8B-B14F-4D97-AF65-F5344CB8AC3E}">
        <p14:creationId xmlns:p14="http://schemas.microsoft.com/office/powerpoint/2010/main" val="2964006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1451579" y="1358538"/>
            <a:ext cx="9603275" cy="4107808"/>
          </a:xfrm>
        </p:spPr>
        <p:txBody>
          <a:bodyPr/>
          <a:lstStyle/>
          <a:p>
            <a:pPr marL="0" indent="0">
              <a:buNone/>
            </a:pPr>
            <a:r>
              <a:rPr lang="sl-SI" dirty="0" smtClean="0"/>
              <a:t>POUK, ODMORI:</a:t>
            </a:r>
          </a:p>
          <a:p>
            <a:pPr marL="0" indent="0">
              <a:buNone/>
            </a:pPr>
            <a:endParaRPr lang="sl-SI" dirty="0" smtClean="0"/>
          </a:p>
          <a:p>
            <a:pPr marL="0" indent="0" algn="just">
              <a:buNone/>
            </a:pPr>
            <a:r>
              <a:rPr lang="sl-SI" dirty="0" smtClean="0"/>
              <a:t>Pouk se nam je pričenjal ob 7:10, včasih ob 8:00. Trajanje pouka je čisto odvisno od urnika. Sredi šolskega leta se urnik spremeni. </a:t>
            </a:r>
          </a:p>
          <a:p>
            <a:pPr marL="0" indent="0" algn="just">
              <a:buNone/>
            </a:pPr>
            <a:r>
              <a:rPr lang="sl-SI" dirty="0" smtClean="0"/>
              <a:t>Med vsako uro imaš 5 minut odmora. Če zamudiš k pouku 5 minut, dobiš takoj neopravičeno uro. </a:t>
            </a:r>
          </a:p>
          <a:p>
            <a:pPr marL="0" indent="0" algn="just">
              <a:buNone/>
            </a:pPr>
            <a:r>
              <a:rPr lang="sl-SI" dirty="0" smtClean="0"/>
              <a:t>Za malico je 30 minut časa. Malico si lahko kupiš v šoli, v pekarni, blizu je trgovina Tuš, veliko je gostiln. </a:t>
            </a:r>
            <a:endParaRPr lang="sl-SI" dirty="0"/>
          </a:p>
        </p:txBody>
      </p:sp>
    </p:spTree>
    <p:extLst>
      <p:ext uri="{BB962C8B-B14F-4D97-AF65-F5344CB8AC3E}">
        <p14:creationId xmlns:p14="http://schemas.microsoft.com/office/powerpoint/2010/main" val="3944831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451524" y="1183342"/>
            <a:ext cx="9603275" cy="1049235"/>
          </a:xfrm>
        </p:spPr>
        <p:txBody>
          <a:bodyPr>
            <a:normAutofit/>
          </a:bodyPr>
          <a:lstStyle/>
          <a:p>
            <a:r>
              <a:rPr lang="sl-SI" sz="2400" dirty="0" smtClean="0"/>
              <a:t>Urnik v 2. letniku</a:t>
            </a:r>
            <a:endParaRPr lang="sl-SI" sz="2400" dirty="0"/>
          </a:p>
        </p:txBody>
      </p:sp>
      <p:pic>
        <p:nvPicPr>
          <p:cNvPr id="4" name="Označba mesta vsebine 3"/>
          <p:cNvPicPr>
            <a:picLocks noGrp="1" noChangeAspect="1"/>
          </p:cNvPicPr>
          <p:nvPr>
            <p:ph idx="1"/>
          </p:nvPr>
        </p:nvPicPr>
        <p:blipFill>
          <a:blip r:embed="rId2"/>
          <a:stretch>
            <a:fillRect/>
          </a:stretch>
        </p:blipFill>
        <p:spPr>
          <a:xfrm>
            <a:off x="2688523" y="2081439"/>
            <a:ext cx="7129275" cy="3849098"/>
          </a:xfrm>
          <a:prstGeom prst="rect">
            <a:avLst/>
          </a:prstGeom>
        </p:spPr>
      </p:pic>
    </p:spTree>
    <p:extLst>
      <p:ext uri="{BB962C8B-B14F-4D97-AF65-F5344CB8AC3E}">
        <p14:creationId xmlns:p14="http://schemas.microsoft.com/office/powerpoint/2010/main" val="60444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1451579" y="1397726"/>
            <a:ext cx="9603275" cy="4068619"/>
          </a:xfrm>
        </p:spPr>
        <p:txBody>
          <a:bodyPr/>
          <a:lstStyle/>
          <a:p>
            <a:pPr marL="0" indent="0">
              <a:buNone/>
            </a:pPr>
            <a:r>
              <a:rPr lang="sl-SI" dirty="0" smtClean="0"/>
              <a:t>SOŠOLCI:</a:t>
            </a:r>
          </a:p>
          <a:p>
            <a:pPr marL="0" indent="0" algn="just">
              <a:buNone/>
            </a:pPr>
            <a:endParaRPr lang="sl-SI" dirty="0" smtClean="0"/>
          </a:p>
          <a:p>
            <a:pPr marL="0" indent="0" algn="just">
              <a:buNone/>
            </a:pPr>
            <a:r>
              <a:rPr lang="sl-SI" dirty="0" smtClean="0"/>
              <a:t>V prvem letniku sem imel 18 sošolcev, v drugem letniku jih je kar precej pustilo šolanje, ostalo nas je 12, mogoče 13. Večinoma so bili sošolci albanskega porekla, ki so vedno želeli biti glavni. </a:t>
            </a:r>
          </a:p>
          <a:p>
            <a:pPr marL="0" indent="0" algn="just">
              <a:buNone/>
            </a:pPr>
            <a:r>
              <a:rPr lang="sl-SI" dirty="0" smtClean="0"/>
              <a:t>Rad bi opozoril, da obstaja veliko možnosti, da zapadeš v slabo družbo. Poskusiš lahko pitje alkohola in številne druge droge. Bodite močni, uprite se skušnjavi! Meni je uspelo, da nisem zapadel v slabo družbo. </a:t>
            </a:r>
            <a:endParaRPr lang="sl-SI" dirty="0"/>
          </a:p>
        </p:txBody>
      </p:sp>
    </p:spTree>
    <p:extLst>
      <p:ext uri="{BB962C8B-B14F-4D97-AF65-F5344CB8AC3E}">
        <p14:creationId xmlns:p14="http://schemas.microsoft.com/office/powerpoint/2010/main" val="890838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pPr algn="ctr"/>
            <a:r>
              <a:rPr lang="sl-SI" dirty="0" smtClean="0"/>
              <a:t>Kako izgleda praksa, kaj počnete?</a:t>
            </a:r>
            <a:endParaRPr lang="sl-SI" dirty="0"/>
          </a:p>
        </p:txBody>
      </p:sp>
      <p:sp>
        <p:nvSpPr>
          <p:cNvPr id="3" name="Označba mesta vsebine 2"/>
          <p:cNvSpPr>
            <a:spLocks noGrp="1"/>
          </p:cNvSpPr>
          <p:nvPr>
            <p:ph idx="1"/>
          </p:nvPr>
        </p:nvSpPr>
        <p:spPr>
          <a:xfrm>
            <a:off x="1451579" y="2263926"/>
            <a:ext cx="9603275" cy="3450613"/>
          </a:xfrm>
        </p:spPr>
        <p:txBody>
          <a:bodyPr/>
          <a:lstStyle/>
          <a:p>
            <a:pPr marL="0" indent="0" algn="just">
              <a:buNone/>
            </a:pPr>
            <a:r>
              <a:rPr lang="sl-SI" dirty="0" smtClean="0"/>
              <a:t>V prvem letniku je praksa 2x na teden po 8 ur.  Vsak izdelek moraš najprej načrtovati: ga opisati, narisati na list papirja, preden ga izdelaš. V delavnici je veliko orodja in različnih strojev: stružnica, vrtalni stroj. </a:t>
            </a:r>
          </a:p>
          <a:p>
            <a:pPr marL="0" indent="0" algn="just">
              <a:buNone/>
            </a:pPr>
            <a:r>
              <a:rPr lang="sl-SI" dirty="0" smtClean="0"/>
              <a:t>Voditi je potrebno delavniški dnevnik. </a:t>
            </a:r>
            <a:endParaRPr lang="sl-SI" dirty="0"/>
          </a:p>
        </p:txBody>
      </p:sp>
      <p:pic>
        <p:nvPicPr>
          <p:cNvPr id="5" name="Slika 4"/>
          <p:cNvPicPr>
            <a:picLocks noChangeAspect="1"/>
          </p:cNvPicPr>
          <p:nvPr/>
        </p:nvPicPr>
        <p:blipFill>
          <a:blip r:embed="rId2"/>
          <a:stretch>
            <a:fillRect/>
          </a:stretch>
        </p:blipFill>
        <p:spPr>
          <a:xfrm>
            <a:off x="4019550" y="3989232"/>
            <a:ext cx="2990850" cy="2000250"/>
          </a:xfrm>
          <a:prstGeom prst="rect">
            <a:avLst/>
          </a:prstGeom>
        </p:spPr>
      </p:pic>
    </p:spTree>
    <p:extLst>
      <p:ext uri="{BB962C8B-B14F-4D97-AF65-F5344CB8AC3E}">
        <p14:creationId xmlns:p14="http://schemas.microsoft.com/office/powerpoint/2010/main" val="2188458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značba mesta vsebine 5"/>
          <p:cNvPicPr>
            <a:picLocks noGrp="1" noChangeAspect="1"/>
          </p:cNvPicPr>
          <p:nvPr>
            <p:ph idx="1"/>
          </p:nvPr>
        </p:nvPicPr>
        <p:blipFill>
          <a:blip r:embed="rId2"/>
          <a:stretch>
            <a:fillRect/>
          </a:stretch>
        </p:blipFill>
        <p:spPr>
          <a:xfrm>
            <a:off x="391596" y="91440"/>
            <a:ext cx="4947557" cy="6596743"/>
          </a:xfrm>
          <a:prstGeom prst="rect">
            <a:avLst/>
          </a:prstGeom>
        </p:spPr>
      </p:pic>
      <p:pic>
        <p:nvPicPr>
          <p:cNvPr id="8" name="Slika 7"/>
          <p:cNvPicPr>
            <a:picLocks noChangeAspect="1"/>
          </p:cNvPicPr>
          <p:nvPr/>
        </p:nvPicPr>
        <p:blipFill>
          <a:blip r:embed="rId3"/>
          <a:stretch>
            <a:fillRect/>
          </a:stretch>
        </p:blipFill>
        <p:spPr>
          <a:xfrm>
            <a:off x="6105524" y="106430"/>
            <a:ext cx="4942227" cy="6571312"/>
          </a:xfrm>
          <a:prstGeom prst="rect">
            <a:avLst/>
          </a:prstGeom>
        </p:spPr>
      </p:pic>
    </p:spTree>
    <p:extLst>
      <p:ext uri="{BB962C8B-B14F-4D97-AF65-F5344CB8AC3E}">
        <p14:creationId xmlns:p14="http://schemas.microsoft.com/office/powerpoint/2010/main" val="3158153164"/>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TM10001114[[fn=Galerija]]</Template>
  <TotalTime>310</TotalTime>
  <Words>868</Words>
  <Application>Microsoft Office PowerPoint</Application>
  <PresentationFormat>Širokozaslonsko</PresentationFormat>
  <Paragraphs>53</Paragraphs>
  <Slides>16</Slides>
  <Notes>0</Notes>
  <HiddenSlides>0</HiddenSlides>
  <MMClips>0</MMClips>
  <ScaleCrop>false</ScaleCrop>
  <HeadingPairs>
    <vt:vector size="6" baseType="variant">
      <vt:variant>
        <vt:lpstr>Uporabljene pisave</vt:lpstr>
      </vt:variant>
      <vt:variant>
        <vt:i4>2</vt:i4>
      </vt:variant>
      <vt:variant>
        <vt:lpstr>Tema</vt:lpstr>
      </vt:variant>
      <vt:variant>
        <vt:i4>1</vt:i4>
      </vt:variant>
      <vt:variant>
        <vt:lpstr>Naslovi diapozitivov</vt:lpstr>
      </vt:variant>
      <vt:variant>
        <vt:i4>16</vt:i4>
      </vt:variant>
    </vt:vector>
  </HeadingPairs>
  <TitlesOfParts>
    <vt:vector size="19" baseType="lpstr">
      <vt:lpstr>Arial</vt:lpstr>
      <vt:lpstr>Gill Sans MT</vt:lpstr>
      <vt:lpstr>Gallery</vt:lpstr>
      <vt:lpstr>KAKO JE V PROGRAMU POMOČNIK V TEHNOLOŠKIH PROCESIH</vt:lpstr>
      <vt:lpstr>Primerjaj II. OŠ Žalec in srednjo šolo</vt:lpstr>
      <vt:lpstr>PowerPointova predstavitev</vt:lpstr>
      <vt:lpstr>PowerPointova predstavitev</vt:lpstr>
      <vt:lpstr>PowerPointova predstavitev</vt:lpstr>
      <vt:lpstr>Urnik v 2. letniku</vt:lpstr>
      <vt:lpstr>PowerPointova predstavitev</vt:lpstr>
      <vt:lpstr>Kako izgleda praksa, kaj počnete?</vt:lpstr>
      <vt:lpstr>PowerPointova predstavitev</vt:lpstr>
      <vt:lpstr>PowerPointova predstavitev</vt:lpstr>
      <vt:lpstr> Kako si prihajal v srednjo šolo?</vt:lpstr>
      <vt:lpstr>SE TI JE V ŠOLI KDAJ ZGODILO KAJ NEPRIJETNEGA?</vt:lpstr>
      <vt:lpstr>Kje se lahko zaposliš, ko končaš dvoletno izobraževanje? </vt:lpstr>
      <vt:lpstr>KJE SI TRENUTNO ZAPOSLEN?</vt:lpstr>
      <vt:lpstr>SE SPOMNIŠ ČESA TE JE BILO STRAH, KO SI BIL ŠE SAM DEVETOŠOLEC? </vt:lpstr>
      <vt:lpstr>KAJ BI SVETOVAL ZASKRBLJENIM DEVETOŠOLCEM?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KAKO JE V PROGRAMU POMOČNIK V TEHNOLOŠKIH PROCESIH</dc:title>
  <dc:creator>Kaja</dc:creator>
  <cp:lastModifiedBy>Kaja</cp:lastModifiedBy>
  <cp:revision>16</cp:revision>
  <dcterms:created xsi:type="dcterms:W3CDTF">2020-03-21T09:31:40Z</dcterms:created>
  <dcterms:modified xsi:type="dcterms:W3CDTF">2020-03-21T14:42:29Z</dcterms:modified>
</cp:coreProperties>
</file>