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2" r:id="rId1"/>
  </p:sldMasterIdLst>
  <p:notesMasterIdLst>
    <p:notesMasterId r:id="rId23"/>
  </p:notes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7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dita spiljak" initials="js" lastIdx="1" clrIdx="0">
    <p:extLst>
      <p:ext uri="{19B8F6BF-5375-455C-9EA6-DF929625EA0E}">
        <p15:presenceInfo xmlns:p15="http://schemas.microsoft.com/office/powerpoint/2012/main" userId="b666c009a391b7c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FE1C90-5EEA-4556-BD1A-6E20BA396F65}" v="399" dt="2020-04-20T13:33:38.8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2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dita spiljak" userId="b666c009a391b7cc" providerId="LiveId" clId="{B9FE1C90-5EEA-4556-BD1A-6E20BA396F65}"/>
    <pc:docChg chg="undo redo custSel mod addSld delSld modSld">
      <pc:chgData name="judita spiljak" userId="b666c009a391b7cc" providerId="LiveId" clId="{B9FE1C90-5EEA-4556-BD1A-6E20BA396F65}" dt="2020-04-20T13:33:38.887" v="1124" actId="207"/>
      <pc:docMkLst>
        <pc:docMk/>
      </pc:docMkLst>
      <pc:sldChg chg="delSp modSp del mod delDesignElem">
        <pc:chgData name="judita spiljak" userId="b666c009a391b7cc" providerId="LiveId" clId="{B9FE1C90-5EEA-4556-BD1A-6E20BA396F65}" dt="2020-04-20T12:57:05.010" v="749" actId="47"/>
        <pc:sldMkLst>
          <pc:docMk/>
          <pc:sldMk cId="2239839618" sldId="256"/>
        </pc:sldMkLst>
        <pc:spChg chg="mod">
          <ac:chgData name="judita spiljak" userId="b666c009a391b7cc" providerId="LiveId" clId="{B9FE1C90-5EEA-4556-BD1A-6E20BA396F65}" dt="2020-04-20T12:13:42.944" v="663" actId="27636"/>
          <ac:spMkLst>
            <pc:docMk/>
            <pc:sldMk cId="2239839618" sldId="256"/>
            <ac:spMk id="2" creationId="{4ABF19E6-24B1-41AE-97B0-80C8F5607B76}"/>
          </ac:spMkLst>
        </pc:spChg>
        <pc:spChg chg="del">
          <ac:chgData name="judita spiljak" userId="b666c009a391b7cc" providerId="LiveId" clId="{B9FE1C90-5EEA-4556-BD1A-6E20BA396F65}" dt="2020-04-19T20:42:29.477" v="6"/>
          <ac:spMkLst>
            <pc:docMk/>
            <pc:sldMk cId="2239839618" sldId="256"/>
            <ac:spMk id="8" creationId="{23962611-DFD5-4092-AAFD-559E3DFCE2C9}"/>
          </ac:spMkLst>
        </pc:spChg>
        <pc:picChg chg="del">
          <ac:chgData name="judita spiljak" userId="b666c009a391b7cc" providerId="LiveId" clId="{B9FE1C90-5EEA-4556-BD1A-6E20BA396F65}" dt="2020-04-19T20:42:29.477" v="6"/>
          <ac:picMkLst>
            <pc:docMk/>
            <pc:sldMk cId="2239839618" sldId="256"/>
            <ac:picMk id="10" creationId="{2270F1FA-0425-408F-9861-80BF5AFB276D}"/>
          </ac:picMkLst>
        </pc:picChg>
      </pc:sldChg>
      <pc:sldChg chg="addSp delSp modSp mod setBg delDesignElem">
        <pc:chgData name="judita spiljak" userId="b666c009a391b7cc" providerId="LiveId" clId="{B9FE1C90-5EEA-4556-BD1A-6E20BA396F65}" dt="2020-04-20T13:05:33.107" v="903"/>
        <pc:sldMkLst>
          <pc:docMk/>
          <pc:sldMk cId="3087748046" sldId="257"/>
        </pc:sldMkLst>
        <pc:spChg chg="mod ord">
          <ac:chgData name="judita spiljak" userId="b666c009a391b7cc" providerId="LiveId" clId="{B9FE1C90-5EEA-4556-BD1A-6E20BA396F65}" dt="2020-04-20T13:03:15.846" v="871" actId="26606"/>
          <ac:spMkLst>
            <pc:docMk/>
            <pc:sldMk cId="3087748046" sldId="257"/>
            <ac:spMk id="2" creationId="{8D338475-0C2D-47F3-886B-CD8567B15F1A}"/>
          </ac:spMkLst>
        </pc:spChg>
        <pc:spChg chg="mod ord">
          <ac:chgData name="judita spiljak" userId="b666c009a391b7cc" providerId="LiveId" clId="{B9FE1C90-5EEA-4556-BD1A-6E20BA396F65}" dt="2020-04-20T13:03:15.846" v="871" actId="26606"/>
          <ac:spMkLst>
            <pc:docMk/>
            <pc:sldMk cId="3087748046" sldId="257"/>
            <ac:spMk id="23" creationId="{F882564D-362A-4A00-BE63-597B824D147B}"/>
          </ac:spMkLst>
        </pc:spChg>
        <pc:spChg chg="add del">
          <ac:chgData name="judita spiljak" userId="b666c009a391b7cc" providerId="LiveId" clId="{B9FE1C90-5EEA-4556-BD1A-6E20BA396F65}" dt="2020-04-20T13:00:51.527" v="841" actId="26606"/>
          <ac:spMkLst>
            <pc:docMk/>
            <pc:sldMk cId="3087748046" sldId="257"/>
            <ac:spMk id="25" creationId="{E704FA00-F5B1-4BF3-BFB2-F832D367024B}"/>
          </ac:spMkLst>
        </pc:spChg>
        <pc:spChg chg="add del">
          <ac:chgData name="judita spiljak" userId="b666c009a391b7cc" providerId="LiveId" clId="{B9FE1C90-5EEA-4556-BD1A-6E20BA396F65}" dt="2020-04-20T13:02:57.330" v="866"/>
          <ac:spMkLst>
            <pc:docMk/>
            <pc:sldMk cId="3087748046" sldId="257"/>
            <ac:spMk id="26" creationId="{C567DD95-42B7-4C98-A5A2-1A3EFBF30F6F}"/>
          </ac:spMkLst>
        </pc:spChg>
        <pc:spChg chg="add del">
          <ac:chgData name="judita spiljak" userId="b666c009a391b7cc" providerId="LiveId" clId="{B9FE1C90-5EEA-4556-BD1A-6E20BA396F65}" dt="2020-04-20T13:00:30.869" v="838"/>
          <ac:spMkLst>
            <pc:docMk/>
            <pc:sldMk cId="3087748046" sldId="257"/>
            <ac:spMk id="28" creationId="{64C9EE1D-12BB-43F7-9A2A-893578DCA63A}"/>
          </ac:spMkLst>
        </pc:spChg>
        <pc:spChg chg="add del">
          <ac:chgData name="judita spiljak" userId="b666c009a391b7cc" providerId="LiveId" clId="{B9FE1C90-5EEA-4556-BD1A-6E20BA396F65}" dt="2020-04-20T13:00:30.869" v="838"/>
          <ac:spMkLst>
            <pc:docMk/>
            <pc:sldMk cId="3087748046" sldId="257"/>
            <ac:spMk id="30" creationId="{43962A31-C54E-4762-B155-59777FED1C75}"/>
          </ac:spMkLst>
        </pc:spChg>
        <pc:spChg chg="add del">
          <ac:chgData name="judita spiljak" userId="b666c009a391b7cc" providerId="LiveId" clId="{B9FE1C90-5EEA-4556-BD1A-6E20BA396F65}" dt="2020-04-20T13:02:57.330" v="866"/>
          <ac:spMkLst>
            <pc:docMk/>
            <pc:sldMk cId="3087748046" sldId="257"/>
            <ac:spMk id="31" creationId="{A5E6BD12-7FA8-44C6-9D03-5CB0EB86E482}"/>
          </ac:spMkLst>
        </pc:spChg>
        <pc:spChg chg="add del">
          <ac:chgData name="judita spiljak" userId="b666c009a391b7cc" providerId="LiveId" clId="{B9FE1C90-5EEA-4556-BD1A-6E20BA396F65}" dt="2020-04-20T13:00:30.869" v="838"/>
          <ac:spMkLst>
            <pc:docMk/>
            <pc:sldMk cId="3087748046" sldId="257"/>
            <ac:spMk id="32" creationId="{4B392D36-B685-45E0-B197-6EE5D748093B}"/>
          </ac:spMkLst>
        </pc:spChg>
        <pc:spChg chg="add del">
          <ac:chgData name="judita spiljak" userId="b666c009a391b7cc" providerId="LiveId" clId="{B9FE1C90-5EEA-4556-BD1A-6E20BA396F65}" dt="2020-04-20T13:02:57.330" v="866"/>
          <ac:spMkLst>
            <pc:docMk/>
            <pc:sldMk cId="3087748046" sldId="257"/>
            <ac:spMk id="33" creationId="{DB46EEA0-5755-4E1A-9D0F-30A8E12868DC}"/>
          </ac:spMkLst>
        </pc:spChg>
        <pc:spChg chg="add del">
          <ac:chgData name="judita spiljak" userId="b666c009a391b7cc" providerId="LiveId" clId="{B9FE1C90-5EEA-4556-BD1A-6E20BA396F65}" dt="2020-04-20T13:00:30.869" v="838"/>
          <ac:spMkLst>
            <pc:docMk/>
            <pc:sldMk cId="3087748046" sldId="257"/>
            <ac:spMk id="34" creationId="{9DCA8533-CC5E-4754-9A04-047EDE49E0F9}"/>
          </ac:spMkLst>
        </pc:spChg>
        <pc:spChg chg="add del">
          <ac:chgData name="judita spiljak" userId="b666c009a391b7cc" providerId="LiveId" clId="{B9FE1C90-5EEA-4556-BD1A-6E20BA396F65}" dt="2020-04-20T13:02:57.330" v="866"/>
          <ac:spMkLst>
            <pc:docMk/>
            <pc:sldMk cId="3087748046" sldId="257"/>
            <ac:spMk id="35" creationId="{B74CE269-ED4E-405A-B10F-A7E8B39026E2}"/>
          </ac:spMkLst>
        </pc:spChg>
        <pc:spChg chg="add del">
          <ac:chgData name="judita spiljak" userId="b666c009a391b7cc" providerId="LiveId" clId="{B9FE1C90-5EEA-4556-BD1A-6E20BA396F65}" dt="2020-04-20T13:03:15.846" v="870" actId="26606"/>
          <ac:spMkLst>
            <pc:docMk/>
            <pc:sldMk cId="3087748046" sldId="257"/>
            <ac:spMk id="40" creationId="{5434194B-EB56-4062-98C6-CB72F287E3F7}"/>
          </ac:spMkLst>
        </pc:spChg>
        <pc:spChg chg="add del">
          <ac:chgData name="judita spiljak" userId="b666c009a391b7cc" providerId="LiveId" clId="{B9FE1C90-5EEA-4556-BD1A-6E20BA396F65}" dt="2020-04-20T13:02:57.330" v="866"/>
          <ac:spMkLst>
            <pc:docMk/>
            <pc:sldMk cId="3087748046" sldId="257"/>
            <ac:spMk id="41" creationId="{2BBCD84E-241A-425D-82BC-84761F66CBC5}"/>
          </ac:spMkLst>
        </pc:spChg>
        <pc:spChg chg="add del">
          <ac:chgData name="judita spiljak" userId="b666c009a391b7cc" providerId="LiveId" clId="{B9FE1C90-5EEA-4556-BD1A-6E20BA396F65}" dt="2020-04-20T13:02:57.330" v="866"/>
          <ac:spMkLst>
            <pc:docMk/>
            <pc:sldMk cId="3087748046" sldId="257"/>
            <ac:spMk id="43" creationId="{3E0046BD-DA50-4715-9EFD-B436ABA557D4}"/>
          </ac:spMkLst>
        </pc:spChg>
        <pc:spChg chg="add del">
          <ac:chgData name="judita spiljak" userId="b666c009a391b7cc" providerId="LiveId" clId="{B9FE1C90-5EEA-4556-BD1A-6E20BA396F65}" dt="2020-04-20T13:03:15.846" v="870" actId="26606"/>
          <ac:spMkLst>
            <pc:docMk/>
            <pc:sldMk cId="3087748046" sldId="257"/>
            <ac:spMk id="44" creationId="{B817D9AD-5E85-4E85-AC3E-43E24FA91AA1}"/>
          </ac:spMkLst>
        </pc:spChg>
        <pc:spChg chg="add del">
          <ac:chgData name="judita spiljak" userId="b666c009a391b7cc" providerId="LiveId" clId="{B9FE1C90-5EEA-4556-BD1A-6E20BA396F65}" dt="2020-04-20T13:02:57.330" v="866"/>
          <ac:spMkLst>
            <pc:docMk/>
            <pc:sldMk cId="3087748046" sldId="257"/>
            <ac:spMk id="45" creationId="{6AF58832-B25D-4D1A-B3A4-A77CD128AC78}"/>
          </ac:spMkLst>
        </pc:spChg>
        <pc:spChg chg="add del">
          <ac:chgData name="judita spiljak" userId="b666c009a391b7cc" providerId="LiveId" clId="{B9FE1C90-5EEA-4556-BD1A-6E20BA396F65}" dt="2020-04-20T13:03:15.846" v="870" actId="26606"/>
          <ac:spMkLst>
            <pc:docMk/>
            <pc:sldMk cId="3087748046" sldId="257"/>
            <ac:spMk id="46" creationId="{F0810290-E788-4DE3-B716-DBE58CC6A8EF}"/>
          </ac:spMkLst>
        </pc:spChg>
        <pc:spChg chg="add del">
          <ac:chgData name="judita spiljak" userId="b666c009a391b7cc" providerId="LiveId" clId="{B9FE1C90-5EEA-4556-BD1A-6E20BA396F65}" dt="2020-04-20T13:02:57.330" v="866"/>
          <ac:spMkLst>
            <pc:docMk/>
            <pc:sldMk cId="3087748046" sldId="257"/>
            <ac:spMk id="47" creationId="{393EE0D0-46F2-4828-B92D-C04463262C1C}"/>
          </ac:spMkLst>
        </pc:spChg>
        <pc:spChg chg="add del">
          <ac:chgData name="judita spiljak" userId="b666c009a391b7cc" providerId="LiveId" clId="{B9FE1C90-5EEA-4556-BD1A-6E20BA396F65}" dt="2020-04-20T13:02:57.330" v="866"/>
          <ac:spMkLst>
            <pc:docMk/>
            <pc:sldMk cId="3087748046" sldId="257"/>
            <ac:spMk id="49" creationId="{F50C7232-F50D-43A5-9387-22FDFE170EEF}"/>
          </ac:spMkLst>
        </pc:spChg>
        <pc:spChg chg="add del">
          <ac:chgData name="judita spiljak" userId="b666c009a391b7cc" providerId="LiveId" clId="{B9FE1C90-5EEA-4556-BD1A-6E20BA396F65}" dt="2020-04-20T13:05:33.107" v="903"/>
          <ac:spMkLst>
            <pc:docMk/>
            <pc:sldMk cId="3087748046" sldId="257"/>
            <ac:spMk id="54" creationId="{78907291-9D6D-4740-81DB-441477BCA279}"/>
          </ac:spMkLst>
        </pc:spChg>
        <pc:spChg chg="add del">
          <ac:chgData name="judita spiljak" userId="b666c009a391b7cc" providerId="LiveId" clId="{B9FE1C90-5EEA-4556-BD1A-6E20BA396F65}" dt="2020-04-20T13:05:33.107" v="903"/>
          <ac:spMkLst>
            <pc:docMk/>
            <pc:sldMk cId="3087748046" sldId="257"/>
            <ac:spMk id="56" creationId="{9D3A9E89-033E-4C4A-8C41-416DABFFD307}"/>
          </ac:spMkLst>
        </pc:spChg>
        <pc:spChg chg="add del">
          <ac:chgData name="judita spiljak" userId="b666c009a391b7cc" providerId="LiveId" clId="{B9FE1C90-5EEA-4556-BD1A-6E20BA396F65}" dt="2020-04-20T13:05:33.107" v="903"/>
          <ac:spMkLst>
            <pc:docMk/>
            <pc:sldMk cId="3087748046" sldId="257"/>
            <ac:spMk id="57" creationId="{86293361-111E-427D-8E5B-256944AC8395}"/>
          </ac:spMkLst>
        </pc:spChg>
        <pc:spChg chg="del">
          <ac:chgData name="judita spiljak" userId="b666c009a391b7cc" providerId="LiveId" clId="{B9FE1C90-5EEA-4556-BD1A-6E20BA396F65}" dt="2020-04-19T20:42:29.477" v="6"/>
          <ac:spMkLst>
            <pc:docMk/>
            <pc:sldMk cId="3087748046" sldId="257"/>
            <ac:spMk id="69" creationId="{9D3A9E89-033E-4C4A-8C41-416DABFFD307}"/>
          </ac:spMkLst>
        </pc:spChg>
        <pc:spChg chg="del">
          <ac:chgData name="judita spiljak" userId="b666c009a391b7cc" providerId="LiveId" clId="{B9FE1C90-5EEA-4556-BD1A-6E20BA396F65}" dt="2020-04-19T20:42:29.477" v="6"/>
          <ac:spMkLst>
            <pc:docMk/>
            <pc:sldMk cId="3087748046" sldId="257"/>
            <ac:spMk id="70" creationId="{78907291-9D6D-4740-81DB-441477BCA279}"/>
          </ac:spMkLst>
        </pc:spChg>
        <pc:spChg chg="del">
          <ac:chgData name="judita spiljak" userId="b666c009a391b7cc" providerId="LiveId" clId="{B9FE1C90-5EEA-4556-BD1A-6E20BA396F65}" dt="2020-04-19T20:42:29.477" v="6"/>
          <ac:spMkLst>
            <pc:docMk/>
            <pc:sldMk cId="3087748046" sldId="257"/>
            <ac:spMk id="71" creationId="{86293361-111E-427D-8E5B-256944AC8395}"/>
          </ac:spMkLst>
        </pc:spChg>
        <pc:spChg chg="add del">
          <ac:chgData name="judita spiljak" userId="b666c009a391b7cc" providerId="LiveId" clId="{B9FE1C90-5EEA-4556-BD1A-6E20BA396F65}" dt="2020-04-20T13:00:57.085" v="843" actId="26606"/>
          <ac:spMkLst>
            <pc:docMk/>
            <pc:sldMk cId="3087748046" sldId="257"/>
            <ac:spMk id="86" creationId="{EC19B228-BB19-4650-8B05-EDE683858273}"/>
          </ac:spMkLst>
        </pc:spChg>
        <pc:spChg chg="add del">
          <ac:chgData name="judita spiljak" userId="b666c009a391b7cc" providerId="LiveId" clId="{B9FE1C90-5EEA-4556-BD1A-6E20BA396F65}" dt="2020-04-20T13:01:03.620" v="847" actId="26606"/>
          <ac:spMkLst>
            <pc:docMk/>
            <pc:sldMk cId="3087748046" sldId="257"/>
            <ac:spMk id="133" creationId="{BE7A9F7E-BE19-424B-8184-999789F5767B}"/>
          </ac:spMkLst>
        </pc:spChg>
        <pc:spChg chg="add del">
          <ac:chgData name="judita spiljak" userId="b666c009a391b7cc" providerId="LiveId" clId="{B9FE1C90-5EEA-4556-BD1A-6E20BA396F65}" dt="2020-04-20T13:01:10.436" v="850"/>
          <ac:spMkLst>
            <pc:docMk/>
            <pc:sldMk cId="3087748046" sldId="257"/>
            <ac:spMk id="135" creationId="{E704FA00-F5B1-4BF3-BFB2-F832D367024B}"/>
          </ac:spMkLst>
        </pc:spChg>
        <pc:grpChg chg="add del">
          <ac:chgData name="judita spiljak" userId="b666c009a391b7cc" providerId="LiveId" clId="{B9FE1C90-5EEA-4556-BD1A-6E20BA396F65}" dt="2020-04-20T13:00:57.085" v="843" actId="26606"/>
          <ac:grpSpMkLst>
            <pc:docMk/>
            <pc:sldMk cId="3087748046" sldId="257"/>
            <ac:grpSpMk id="29" creationId="{FB9EE4F0-B261-4AB0-BEE3-AA9DD198FC44}"/>
          </ac:grpSpMkLst>
        </pc:grpChg>
        <pc:grpChg chg="add del">
          <ac:chgData name="judita spiljak" userId="b666c009a391b7cc" providerId="LiveId" clId="{B9FE1C90-5EEA-4556-BD1A-6E20BA396F65}" dt="2020-04-20T13:02:57.330" v="866"/>
          <ac:grpSpMkLst>
            <pc:docMk/>
            <pc:sldMk cId="3087748046" sldId="257"/>
            <ac:grpSpMk id="36" creationId="{20B5899B-9417-4F17-86B4-E533FB9566B3}"/>
          </ac:grpSpMkLst>
        </pc:grpChg>
        <pc:grpChg chg="del">
          <ac:chgData name="judita spiljak" userId="b666c009a391b7cc" providerId="LiveId" clId="{B9FE1C90-5EEA-4556-BD1A-6E20BA396F65}" dt="2020-04-19T20:42:29.477" v="6"/>
          <ac:grpSpMkLst>
            <pc:docMk/>
            <pc:sldMk cId="3087748046" sldId="257"/>
            <ac:grpSpMk id="48" creationId="{9A19A3F5-314C-46CC-8695-7C6BFCACFE8C}"/>
          </ac:grpSpMkLst>
        </pc:grpChg>
        <pc:grpChg chg="add del">
          <ac:chgData name="judita spiljak" userId="b666c009a391b7cc" providerId="LiveId" clId="{B9FE1C90-5EEA-4556-BD1A-6E20BA396F65}" dt="2020-04-20T13:05:33.107" v="903"/>
          <ac:grpSpMkLst>
            <pc:docMk/>
            <pc:sldMk cId="3087748046" sldId="257"/>
            <ac:grpSpMk id="58" creationId="{9A19A3F5-314C-46CC-8695-7C6BFCACFE8C}"/>
          </ac:grpSpMkLst>
        </pc:grpChg>
        <pc:grpChg chg="add del">
          <ac:chgData name="judita spiljak" userId="b666c009a391b7cc" providerId="LiveId" clId="{B9FE1C90-5EEA-4556-BD1A-6E20BA396F65}" dt="2020-04-20T13:00:59.215" v="845" actId="26606"/>
          <ac:grpSpMkLst>
            <pc:docMk/>
            <pc:sldMk cId="3087748046" sldId="257"/>
            <ac:grpSpMk id="90" creationId="{DEC7A854-9A78-4DB8-904E-4E08CBDA6D4D}"/>
          </ac:grpSpMkLst>
        </pc:grpChg>
        <pc:grpChg chg="add del">
          <ac:chgData name="judita spiljak" userId="b666c009a391b7cc" providerId="LiveId" clId="{B9FE1C90-5EEA-4556-BD1A-6E20BA396F65}" dt="2020-04-20T13:00:59.215" v="845" actId="26606"/>
          <ac:grpSpMkLst>
            <pc:docMk/>
            <pc:sldMk cId="3087748046" sldId="257"/>
            <ac:grpSpMk id="115" creationId="{FB9EE4F0-B261-4AB0-BEE3-AA9DD198FC44}"/>
          </ac:grpSpMkLst>
        </pc:grpChg>
        <pc:grpChg chg="add del">
          <ac:chgData name="judita spiljak" userId="b666c009a391b7cc" providerId="LiveId" clId="{B9FE1C90-5EEA-4556-BD1A-6E20BA396F65}" dt="2020-04-20T13:00:59.215" v="845" actId="26606"/>
          <ac:grpSpMkLst>
            <pc:docMk/>
            <pc:sldMk cId="3087748046" sldId="257"/>
            <ac:grpSpMk id="123" creationId="{D0FEB013-AB80-45BB-BF4A-E2F67A6A1D50}"/>
          </ac:grpSpMkLst>
        </pc:grpChg>
        <pc:grpChg chg="add del">
          <ac:chgData name="judita spiljak" userId="b666c009a391b7cc" providerId="LiveId" clId="{B9FE1C90-5EEA-4556-BD1A-6E20BA396F65}" dt="2020-04-20T13:01:03.620" v="847" actId="26606"/>
          <ac:grpSpMkLst>
            <pc:docMk/>
            <pc:sldMk cId="3087748046" sldId="257"/>
            <ac:grpSpMk id="126" creationId="{FB9EE4F0-B261-4AB0-BEE3-AA9DD198FC44}"/>
          </ac:grpSpMkLst>
        </pc:grpChg>
        <pc:picChg chg="mod ord">
          <ac:chgData name="judita spiljak" userId="b666c009a391b7cc" providerId="LiveId" clId="{B9FE1C90-5EEA-4556-BD1A-6E20BA396F65}" dt="2020-04-20T13:03:15.846" v="871" actId="26606"/>
          <ac:picMkLst>
            <pc:docMk/>
            <pc:sldMk cId="3087748046" sldId="257"/>
            <ac:picMk id="5" creationId="{871EB8C8-3F4B-4FB9-B924-7FE036AD2E9F}"/>
          </ac:picMkLst>
        </pc:picChg>
        <pc:picChg chg="mod ord">
          <ac:chgData name="judita spiljak" userId="b666c009a391b7cc" providerId="LiveId" clId="{B9FE1C90-5EEA-4556-BD1A-6E20BA396F65}" dt="2020-04-20T13:03:15.846" v="871" actId="26606"/>
          <ac:picMkLst>
            <pc:docMk/>
            <pc:sldMk cId="3087748046" sldId="257"/>
            <ac:picMk id="7" creationId="{1CCDD76E-9A90-47C5-AEB8-22C50F5FACA7}"/>
          </ac:picMkLst>
        </pc:picChg>
        <pc:picChg chg="add del">
          <ac:chgData name="judita spiljak" userId="b666c009a391b7cc" providerId="LiveId" clId="{B9FE1C90-5EEA-4556-BD1A-6E20BA396F65}" dt="2020-04-20T13:00:57.085" v="843" actId="26606"/>
          <ac:picMkLst>
            <pc:docMk/>
            <pc:sldMk cId="3087748046" sldId="257"/>
            <ac:picMk id="27" creationId="{19AFBE53-1417-406B-8083-DBE0DA72F29D}"/>
          </ac:picMkLst>
        </pc:picChg>
        <pc:picChg chg="add del">
          <ac:chgData name="judita spiljak" userId="b666c009a391b7cc" providerId="LiveId" clId="{B9FE1C90-5EEA-4556-BD1A-6E20BA396F65}" dt="2020-04-20T13:03:15.846" v="870" actId="26606"/>
          <ac:picMkLst>
            <pc:docMk/>
            <pc:sldMk cId="3087748046" sldId="257"/>
            <ac:picMk id="42" creationId="{B3746DB1-35A8-422F-9955-4F8E75DBB077}"/>
          </ac:picMkLst>
        </pc:picChg>
        <pc:picChg chg="add del">
          <ac:chgData name="judita spiljak" userId="b666c009a391b7cc" providerId="LiveId" clId="{B9FE1C90-5EEA-4556-BD1A-6E20BA396F65}" dt="2020-04-20T13:00:59.215" v="845" actId="26606"/>
          <ac:picMkLst>
            <pc:docMk/>
            <pc:sldMk cId="3087748046" sldId="257"/>
            <ac:picMk id="113" creationId="{19AFBE53-1417-406B-8083-DBE0DA72F29D}"/>
          </ac:picMkLst>
        </pc:picChg>
        <pc:picChg chg="add del">
          <ac:chgData name="judita spiljak" userId="b666c009a391b7cc" providerId="LiveId" clId="{B9FE1C90-5EEA-4556-BD1A-6E20BA396F65}" dt="2020-04-20T13:01:03.620" v="847" actId="26606"/>
          <ac:picMkLst>
            <pc:docMk/>
            <pc:sldMk cId="3087748046" sldId="257"/>
            <ac:picMk id="125" creationId="{19AFBE53-1417-406B-8083-DBE0DA72F29D}"/>
          </ac:picMkLst>
        </pc:picChg>
        <pc:cxnChg chg="add del">
          <ac:chgData name="judita spiljak" userId="b666c009a391b7cc" providerId="LiveId" clId="{B9FE1C90-5EEA-4556-BD1A-6E20BA396F65}" dt="2020-04-20T13:02:57.330" v="866"/>
          <ac:cxnSpMkLst>
            <pc:docMk/>
            <pc:sldMk cId="3087748046" sldId="257"/>
            <ac:cxnSpMk id="51" creationId="{8A7E6F64-9CA3-417B-918B-FF2DB147B8A2}"/>
          </ac:cxnSpMkLst>
        </pc:cxnChg>
        <pc:cxnChg chg="add del">
          <ac:chgData name="judita spiljak" userId="b666c009a391b7cc" providerId="LiveId" clId="{B9FE1C90-5EEA-4556-BD1A-6E20BA396F65}" dt="2020-04-20T13:02:57.330" v="866"/>
          <ac:cxnSpMkLst>
            <pc:docMk/>
            <pc:sldMk cId="3087748046" sldId="257"/>
            <ac:cxnSpMk id="53" creationId="{A6F4694F-C48D-4D23-A645-996620FEB8D3}"/>
          </ac:cxnSpMkLst>
        </pc:cxnChg>
        <pc:cxnChg chg="add del">
          <ac:chgData name="judita spiljak" userId="b666c009a391b7cc" providerId="LiveId" clId="{B9FE1C90-5EEA-4556-BD1A-6E20BA396F65}" dt="2020-04-20T13:02:57.330" v="866"/>
          <ac:cxnSpMkLst>
            <pc:docMk/>
            <pc:sldMk cId="3087748046" sldId="257"/>
            <ac:cxnSpMk id="55" creationId="{F1204D10-45D0-460E-8012-993ED94FBF0F}"/>
          </ac:cxnSpMkLst>
        </pc:cxnChg>
        <pc:cxnChg chg="add del mod">
          <ac:chgData name="judita spiljak" userId="b666c009a391b7cc" providerId="LiveId" clId="{B9FE1C90-5EEA-4556-BD1A-6E20BA396F65}" dt="2020-04-20T13:00:59.215" v="845" actId="26606"/>
          <ac:cxnSpMkLst>
            <pc:docMk/>
            <pc:sldMk cId="3087748046" sldId="257"/>
            <ac:cxnSpMk id="114" creationId="{D5C75924-618C-47AD-8202-8A078F7E78CB}"/>
          </ac:cxnSpMkLst>
        </pc:cxnChg>
        <pc:cxnChg chg="add del">
          <ac:chgData name="judita spiljak" userId="b666c009a391b7cc" providerId="LiveId" clId="{B9FE1C90-5EEA-4556-BD1A-6E20BA396F65}" dt="2020-04-20T13:00:59.215" v="845" actId="26606"/>
          <ac:cxnSpMkLst>
            <pc:docMk/>
            <pc:sldMk cId="3087748046" sldId="257"/>
            <ac:cxnSpMk id="116" creationId="{6D87DDB9-98D5-4240-BBCD-038E6D26FB17}"/>
          </ac:cxnSpMkLst>
        </pc:cxnChg>
      </pc:sldChg>
      <pc:sldChg chg="addSp delSp modSp mod setBg delDesignElem">
        <pc:chgData name="judita spiljak" userId="b666c009a391b7cc" providerId="LiveId" clId="{B9FE1C90-5EEA-4556-BD1A-6E20BA396F65}" dt="2020-04-20T13:22:41.639" v="1053" actId="255"/>
        <pc:sldMkLst>
          <pc:docMk/>
          <pc:sldMk cId="2029039095" sldId="258"/>
        </pc:sldMkLst>
        <pc:spChg chg="mod">
          <ac:chgData name="judita spiljak" userId="b666c009a391b7cc" providerId="LiveId" clId="{B9FE1C90-5EEA-4556-BD1A-6E20BA396F65}" dt="2020-04-20T13:22:41.639" v="1053" actId="255"/>
          <ac:spMkLst>
            <pc:docMk/>
            <pc:sldMk cId="2029039095" sldId="258"/>
            <ac:spMk id="2" creationId="{17E93049-9F5A-450B-B528-C2AADE318258}"/>
          </ac:spMkLst>
        </pc:spChg>
        <pc:spChg chg="add del">
          <ac:chgData name="judita spiljak" userId="b666c009a391b7cc" providerId="LiveId" clId="{B9FE1C90-5EEA-4556-BD1A-6E20BA396F65}" dt="2020-04-20T13:20:59.877" v="1041" actId="26606"/>
          <ac:spMkLst>
            <pc:docMk/>
            <pc:sldMk cId="2029039095" sldId="258"/>
            <ac:spMk id="16" creationId="{081F56DA-009D-4219-A96F-7725163A69AF}"/>
          </ac:spMkLst>
        </pc:spChg>
        <pc:spChg chg="add del">
          <ac:chgData name="judita spiljak" userId="b666c009a391b7cc" providerId="LiveId" clId="{B9FE1C90-5EEA-4556-BD1A-6E20BA396F65}" dt="2020-04-20T13:21:24.050" v="1043"/>
          <ac:spMkLst>
            <pc:docMk/>
            <pc:sldMk cId="2029039095" sldId="258"/>
            <ac:spMk id="29" creationId="{33D5DB2A-5777-4DF6-871A-A78B7E76C56B}"/>
          </ac:spMkLst>
        </pc:spChg>
        <pc:spChg chg="add del">
          <ac:chgData name="judita spiljak" userId="b666c009a391b7cc" providerId="LiveId" clId="{B9FE1C90-5EEA-4556-BD1A-6E20BA396F65}" dt="2020-04-20T13:21:24.050" v="1043"/>
          <ac:spMkLst>
            <pc:docMk/>
            <pc:sldMk cId="2029039095" sldId="258"/>
            <ac:spMk id="33" creationId="{2F3D693A-73C4-4F85-94AE-DB034D3DBCC7}"/>
          </ac:spMkLst>
        </pc:spChg>
        <pc:spChg chg="del">
          <ac:chgData name="judita spiljak" userId="b666c009a391b7cc" providerId="LiveId" clId="{B9FE1C90-5EEA-4556-BD1A-6E20BA396F65}" dt="2020-04-19T20:42:29.477" v="6"/>
          <ac:spMkLst>
            <pc:docMk/>
            <pc:sldMk cId="2029039095" sldId="258"/>
            <ac:spMk id="58" creationId="{ADBDF5E3-4906-40CC-B929-F315BD058E4B}"/>
          </ac:spMkLst>
        </pc:spChg>
        <pc:spChg chg="del">
          <ac:chgData name="judita spiljak" userId="b666c009a391b7cc" providerId="LiveId" clId="{B9FE1C90-5EEA-4556-BD1A-6E20BA396F65}" dt="2020-04-19T20:42:29.477" v="6"/>
          <ac:spMkLst>
            <pc:docMk/>
            <pc:sldMk cId="2029039095" sldId="258"/>
            <ac:spMk id="60" creationId="{35B9823A-85C3-4837-8700-3D94F9B36113}"/>
          </ac:spMkLst>
        </pc:spChg>
        <pc:spChg chg="del">
          <ac:chgData name="judita spiljak" userId="b666c009a391b7cc" providerId="LiveId" clId="{B9FE1C90-5EEA-4556-BD1A-6E20BA396F65}" dt="2020-04-19T20:42:29.477" v="6"/>
          <ac:spMkLst>
            <pc:docMk/>
            <pc:sldMk cId="2029039095" sldId="258"/>
            <ac:spMk id="62" creationId="{10A70E06-9734-4904-B829-95BCC019986B}"/>
          </ac:spMkLst>
        </pc:spChg>
        <pc:spChg chg="del">
          <ac:chgData name="judita spiljak" userId="b666c009a391b7cc" providerId="LiveId" clId="{B9FE1C90-5EEA-4556-BD1A-6E20BA396F65}" dt="2020-04-19T20:42:29.477" v="6"/>
          <ac:spMkLst>
            <pc:docMk/>
            <pc:sldMk cId="2029039095" sldId="258"/>
            <ac:spMk id="64" creationId="{35B9E095-93FF-4FF3-8399-0986279739DD}"/>
          </ac:spMkLst>
        </pc:spChg>
        <pc:spChg chg="del">
          <ac:chgData name="judita spiljak" userId="b666c009a391b7cc" providerId="LiveId" clId="{B9FE1C90-5EEA-4556-BD1A-6E20BA396F65}" dt="2020-04-19T20:42:29.477" v="6"/>
          <ac:spMkLst>
            <pc:docMk/>
            <pc:sldMk cId="2029039095" sldId="258"/>
            <ac:spMk id="66" creationId="{DB1BADEA-DDC5-4DCC-B8EC-AA06BC73F556}"/>
          </ac:spMkLst>
        </pc:spChg>
        <pc:picChg chg="mod">
          <ac:chgData name="judita spiljak" userId="b666c009a391b7cc" providerId="LiveId" clId="{B9FE1C90-5EEA-4556-BD1A-6E20BA396F65}" dt="2020-04-20T13:21:46.292" v="1048" actId="14100"/>
          <ac:picMkLst>
            <pc:docMk/>
            <pc:sldMk cId="2029039095" sldId="258"/>
            <ac:picMk id="5" creationId="{4957ECA7-5096-43F5-831C-EA63EBF1C5A9}"/>
          </ac:picMkLst>
        </pc:picChg>
        <pc:picChg chg="mod ord">
          <ac:chgData name="judita spiljak" userId="b666c009a391b7cc" providerId="LiveId" clId="{B9FE1C90-5EEA-4556-BD1A-6E20BA396F65}" dt="2020-04-20T13:21:50.800" v="1050" actId="14100"/>
          <ac:picMkLst>
            <pc:docMk/>
            <pc:sldMk cId="2029039095" sldId="258"/>
            <ac:picMk id="7" creationId="{E2D292A5-C918-4CE0-A3BF-99B0B3B6517C}"/>
          </ac:picMkLst>
        </pc:picChg>
        <pc:picChg chg="add del">
          <ac:chgData name="judita spiljak" userId="b666c009a391b7cc" providerId="LiveId" clId="{B9FE1C90-5EEA-4556-BD1A-6E20BA396F65}" dt="2020-04-20T13:20:59.877" v="1041" actId="26606"/>
          <ac:picMkLst>
            <pc:docMk/>
            <pc:sldMk cId="2029039095" sldId="258"/>
            <ac:picMk id="12" creationId="{2C0360C1-7B46-4B41-B274-1DB351749F77}"/>
          </ac:picMkLst>
        </pc:picChg>
        <pc:picChg chg="add del">
          <ac:chgData name="judita spiljak" userId="b666c009a391b7cc" providerId="LiveId" clId="{B9FE1C90-5EEA-4556-BD1A-6E20BA396F65}" dt="2020-04-20T13:20:59.877" v="1041" actId="26606"/>
          <ac:picMkLst>
            <pc:docMk/>
            <pc:sldMk cId="2029039095" sldId="258"/>
            <ac:picMk id="14" creationId="{FB5A1B2C-6F0B-41CA-B064-6D5567E60C07}"/>
          </ac:picMkLst>
        </pc:picChg>
        <pc:picChg chg="add del">
          <ac:chgData name="judita spiljak" userId="b666c009a391b7cc" providerId="LiveId" clId="{B9FE1C90-5EEA-4556-BD1A-6E20BA396F65}" dt="2020-04-20T13:20:59.877" v="1041" actId="26606"/>
          <ac:picMkLst>
            <pc:docMk/>
            <pc:sldMk cId="2029039095" sldId="258"/>
            <ac:picMk id="18" creationId="{98B4C223-9030-4323-B2E1-12125C189445}"/>
          </ac:picMkLst>
        </pc:picChg>
        <pc:picChg chg="add del">
          <ac:chgData name="judita spiljak" userId="b666c009a391b7cc" providerId="LiveId" clId="{B9FE1C90-5EEA-4556-BD1A-6E20BA396F65}" dt="2020-04-20T13:20:59.877" v="1041" actId="26606"/>
          <ac:picMkLst>
            <pc:docMk/>
            <pc:sldMk cId="2029039095" sldId="258"/>
            <ac:picMk id="20" creationId="{E4AEF8FE-1A79-4E42-A83D-186D4D9C2EE9}"/>
          </ac:picMkLst>
        </pc:picChg>
        <pc:picChg chg="add del">
          <ac:chgData name="judita spiljak" userId="b666c009a391b7cc" providerId="LiveId" clId="{B9FE1C90-5EEA-4556-BD1A-6E20BA396F65}" dt="2020-04-20T13:21:24.050" v="1043"/>
          <ac:picMkLst>
            <pc:docMk/>
            <pc:sldMk cId="2029039095" sldId="258"/>
            <ac:picMk id="25" creationId="{A2E8AA93-CCAB-4563-9889-DDA1CE01AC5E}"/>
          </ac:picMkLst>
        </pc:picChg>
        <pc:picChg chg="add del">
          <ac:chgData name="judita spiljak" userId="b666c009a391b7cc" providerId="LiveId" clId="{B9FE1C90-5EEA-4556-BD1A-6E20BA396F65}" dt="2020-04-20T13:21:24.050" v="1043"/>
          <ac:picMkLst>
            <pc:docMk/>
            <pc:sldMk cId="2029039095" sldId="258"/>
            <ac:picMk id="27" creationId="{20321D36-3544-4803-B6D2-2F507F3EE7C5}"/>
          </ac:picMkLst>
        </pc:picChg>
        <pc:picChg chg="add del">
          <ac:chgData name="judita spiljak" userId="b666c009a391b7cc" providerId="LiveId" clId="{B9FE1C90-5EEA-4556-BD1A-6E20BA396F65}" dt="2020-04-20T13:21:24.050" v="1043"/>
          <ac:picMkLst>
            <pc:docMk/>
            <pc:sldMk cId="2029039095" sldId="258"/>
            <ac:picMk id="31" creationId="{BB6449B7-CF20-4554-9E2D-42729C4058A5}"/>
          </ac:picMkLst>
        </pc:picChg>
        <pc:picChg chg="add del">
          <ac:chgData name="judita spiljak" userId="b666c009a391b7cc" providerId="LiveId" clId="{B9FE1C90-5EEA-4556-BD1A-6E20BA396F65}" dt="2020-04-20T13:21:24.050" v="1043"/>
          <ac:picMkLst>
            <pc:docMk/>
            <pc:sldMk cId="2029039095" sldId="258"/>
            <ac:picMk id="35" creationId="{A48A74D1-33ED-4D72-AD55-BAE44268AA4C}"/>
          </ac:picMkLst>
        </pc:picChg>
      </pc:sldChg>
      <pc:sldChg chg="delSp modSp mod setBg delDesignElem">
        <pc:chgData name="judita spiljak" userId="b666c009a391b7cc" providerId="LiveId" clId="{B9FE1C90-5EEA-4556-BD1A-6E20BA396F65}" dt="2020-04-20T13:23:04.491" v="1055" actId="255"/>
        <pc:sldMkLst>
          <pc:docMk/>
          <pc:sldMk cId="3425094345" sldId="259"/>
        </pc:sldMkLst>
        <pc:spChg chg="mod">
          <ac:chgData name="judita spiljak" userId="b666c009a391b7cc" providerId="LiveId" clId="{B9FE1C90-5EEA-4556-BD1A-6E20BA396F65}" dt="2020-04-20T13:23:04.491" v="1055" actId="255"/>
          <ac:spMkLst>
            <pc:docMk/>
            <pc:sldMk cId="3425094345" sldId="259"/>
            <ac:spMk id="11" creationId="{6C714EB8-F635-41AD-B05E-EFE94BB78689}"/>
          </ac:spMkLst>
        </pc:spChg>
        <pc:spChg chg="del">
          <ac:chgData name="judita spiljak" userId="b666c009a391b7cc" providerId="LiveId" clId="{B9FE1C90-5EEA-4556-BD1A-6E20BA396F65}" dt="2020-04-19T20:42:29.477" v="6"/>
          <ac:spMkLst>
            <pc:docMk/>
            <pc:sldMk cId="3425094345" sldId="259"/>
            <ac:spMk id="33" creationId="{21516CB1-E8C8-4751-B6A6-46B2D1E72A61}"/>
          </ac:spMkLst>
        </pc:spChg>
        <pc:spChg chg="del">
          <ac:chgData name="judita spiljak" userId="b666c009a391b7cc" providerId="LiveId" clId="{B9FE1C90-5EEA-4556-BD1A-6E20BA396F65}" dt="2020-04-19T20:42:29.477" v="6"/>
          <ac:spMkLst>
            <pc:docMk/>
            <pc:sldMk cId="3425094345" sldId="259"/>
            <ac:spMk id="34" creationId="{90C0C0D1-E79A-41FF-8322-256F6DD1499B}"/>
          </ac:spMkLst>
        </pc:spChg>
        <pc:spChg chg="del">
          <ac:chgData name="judita spiljak" userId="b666c009a391b7cc" providerId="LiveId" clId="{B9FE1C90-5EEA-4556-BD1A-6E20BA396F65}" dt="2020-04-19T20:42:29.477" v="6"/>
          <ac:spMkLst>
            <pc:docMk/>
            <pc:sldMk cId="3425094345" sldId="259"/>
            <ac:spMk id="35" creationId="{395FA420-5595-49D1-9D5F-79EC43B55574}"/>
          </ac:spMkLst>
        </pc:spChg>
      </pc:sldChg>
      <pc:sldChg chg="addSp delSp modSp mod setBg delDesignElem addCm delCm">
        <pc:chgData name="judita spiljak" userId="b666c009a391b7cc" providerId="LiveId" clId="{B9FE1C90-5EEA-4556-BD1A-6E20BA396F65}" dt="2020-04-20T13:23:22.905" v="1057" actId="255"/>
        <pc:sldMkLst>
          <pc:docMk/>
          <pc:sldMk cId="3617768855" sldId="260"/>
        </pc:sldMkLst>
        <pc:spChg chg="mod">
          <ac:chgData name="judita spiljak" userId="b666c009a391b7cc" providerId="LiveId" clId="{B9FE1C90-5EEA-4556-BD1A-6E20BA396F65}" dt="2020-04-20T13:23:22.905" v="1057" actId="255"/>
          <ac:spMkLst>
            <pc:docMk/>
            <pc:sldMk cId="3617768855" sldId="260"/>
            <ac:spMk id="2" creationId="{A60F69C6-B515-4951-8E76-D437788E77EA}"/>
          </ac:spMkLst>
        </pc:spChg>
        <pc:spChg chg="add del">
          <ac:chgData name="judita spiljak" userId="b666c009a391b7cc" providerId="LiveId" clId="{B9FE1C90-5EEA-4556-BD1A-6E20BA396F65}" dt="2020-04-20T12:13:42.661" v="662"/>
          <ac:spMkLst>
            <pc:docMk/>
            <pc:sldMk cId="3617768855" sldId="260"/>
            <ac:spMk id="14" creationId="{D7D12574-25F0-4BB1-AA48-9DE7527AF5F4}"/>
          </ac:spMkLst>
        </pc:spChg>
        <pc:spChg chg="add del">
          <ac:chgData name="judita spiljak" userId="b666c009a391b7cc" providerId="LiveId" clId="{B9FE1C90-5EEA-4556-BD1A-6E20BA396F65}" dt="2020-04-20T12:13:42.661" v="662"/>
          <ac:spMkLst>
            <pc:docMk/>
            <pc:sldMk cId="3617768855" sldId="260"/>
            <ac:spMk id="16" creationId="{A3473CF9-37EB-43E7-89EF-D2D1C53D1DAC}"/>
          </ac:spMkLst>
        </pc:spChg>
        <pc:spChg chg="add del">
          <ac:chgData name="judita spiljak" userId="b666c009a391b7cc" providerId="LiveId" clId="{B9FE1C90-5EEA-4556-BD1A-6E20BA396F65}" dt="2020-04-20T12:13:42.661" v="662"/>
          <ac:spMkLst>
            <pc:docMk/>
            <pc:sldMk cId="3617768855" sldId="260"/>
            <ac:spMk id="18" creationId="{586B4EF9-43BA-4655-A6FF-1D8E21574C95}"/>
          </ac:spMkLst>
        </pc:spChg>
        <pc:picChg chg="mod ord">
          <ac:chgData name="judita spiljak" userId="b666c009a391b7cc" providerId="LiveId" clId="{B9FE1C90-5EEA-4556-BD1A-6E20BA396F65}" dt="2020-04-19T20:43:02.911" v="7" actId="26606"/>
          <ac:picMkLst>
            <pc:docMk/>
            <pc:sldMk cId="3617768855" sldId="260"/>
            <ac:picMk id="7" creationId="{30DC1264-38B6-4985-8235-B51BCFF5371D}"/>
          </ac:picMkLst>
        </pc:picChg>
        <pc:picChg chg="mod">
          <ac:chgData name="judita spiljak" userId="b666c009a391b7cc" providerId="LiveId" clId="{B9FE1C90-5EEA-4556-BD1A-6E20BA396F65}" dt="2020-04-19T20:43:02.911" v="7" actId="26606"/>
          <ac:picMkLst>
            <pc:docMk/>
            <pc:sldMk cId="3617768855" sldId="260"/>
            <ac:picMk id="8" creationId="{15B84B6F-79E0-416E-989B-B13519167A81}"/>
          </ac:picMkLst>
        </pc:picChg>
        <pc:picChg chg="mod">
          <ac:chgData name="judita spiljak" userId="b666c009a391b7cc" providerId="LiveId" clId="{B9FE1C90-5EEA-4556-BD1A-6E20BA396F65}" dt="2020-04-19T20:43:02.911" v="7" actId="26606"/>
          <ac:picMkLst>
            <pc:docMk/>
            <pc:sldMk cId="3617768855" sldId="260"/>
            <ac:picMk id="9" creationId="{1D7487E3-207E-4F87-9E81-7EA3CE4A396E}"/>
          </ac:picMkLst>
        </pc:picChg>
      </pc:sldChg>
      <pc:sldChg chg="addSp delSp modSp mod setBg delDesignElem">
        <pc:chgData name="judita spiljak" userId="b666c009a391b7cc" providerId="LiveId" clId="{B9FE1C90-5EEA-4556-BD1A-6E20BA396F65}" dt="2020-04-20T13:24:01.379" v="1062" actId="1076"/>
        <pc:sldMkLst>
          <pc:docMk/>
          <pc:sldMk cId="2730245879" sldId="261"/>
        </pc:sldMkLst>
        <pc:spChg chg="mod">
          <ac:chgData name="judita spiljak" userId="b666c009a391b7cc" providerId="LiveId" clId="{B9FE1C90-5EEA-4556-BD1A-6E20BA396F65}" dt="2020-04-20T13:23:44.344" v="1059" actId="255"/>
          <ac:spMkLst>
            <pc:docMk/>
            <pc:sldMk cId="2730245879" sldId="261"/>
            <ac:spMk id="2" creationId="{F283DC44-61A8-43CD-999F-4AC40173F134}"/>
          </ac:spMkLst>
        </pc:spChg>
        <pc:spChg chg="add del">
          <ac:chgData name="judita spiljak" userId="b666c009a391b7cc" providerId="LiveId" clId="{B9FE1C90-5EEA-4556-BD1A-6E20BA396F65}" dt="2020-04-20T12:13:42.661" v="662"/>
          <ac:spMkLst>
            <pc:docMk/>
            <pc:sldMk cId="2730245879" sldId="261"/>
            <ac:spMk id="10" creationId="{B9D7E975-9161-4F2D-AC53-69E1912F6B5D}"/>
          </ac:spMkLst>
        </pc:spChg>
        <pc:spChg chg="add del">
          <ac:chgData name="judita spiljak" userId="b666c009a391b7cc" providerId="LiveId" clId="{B9FE1C90-5EEA-4556-BD1A-6E20BA396F65}" dt="2020-04-20T12:13:42.661" v="662"/>
          <ac:spMkLst>
            <pc:docMk/>
            <pc:sldMk cId="2730245879" sldId="261"/>
            <ac:spMk id="12" creationId="{827DC2C4-B485-428A-BF4A-472D2967F47F}"/>
          </ac:spMkLst>
        </pc:spChg>
        <pc:spChg chg="add del">
          <ac:chgData name="judita spiljak" userId="b666c009a391b7cc" providerId="LiveId" clId="{B9FE1C90-5EEA-4556-BD1A-6E20BA396F65}" dt="2020-04-20T12:13:42.661" v="662"/>
          <ac:spMkLst>
            <pc:docMk/>
            <pc:sldMk cId="2730245879" sldId="261"/>
            <ac:spMk id="14" creationId="{463E6235-1649-4B47-9862-4026FC473B6F}"/>
          </ac:spMkLst>
        </pc:spChg>
        <pc:picChg chg="mod">
          <ac:chgData name="judita spiljak" userId="b666c009a391b7cc" providerId="LiveId" clId="{B9FE1C90-5EEA-4556-BD1A-6E20BA396F65}" dt="2020-04-20T13:24:01.379" v="1062" actId="1076"/>
          <ac:picMkLst>
            <pc:docMk/>
            <pc:sldMk cId="2730245879" sldId="261"/>
            <ac:picMk id="5" creationId="{8D43824A-ADAE-4DA1-898C-D0B4F9F4A342}"/>
          </ac:picMkLst>
        </pc:picChg>
      </pc:sldChg>
      <pc:sldChg chg="addSp delSp modSp mod setBg delDesignElem">
        <pc:chgData name="judita spiljak" userId="b666c009a391b7cc" providerId="LiveId" clId="{B9FE1C90-5EEA-4556-BD1A-6E20BA396F65}" dt="2020-04-20T13:13:02.268" v="978"/>
        <pc:sldMkLst>
          <pc:docMk/>
          <pc:sldMk cId="2873027351" sldId="262"/>
        </pc:sldMkLst>
        <pc:spChg chg="mod ord">
          <ac:chgData name="judita spiljak" userId="b666c009a391b7cc" providerId="LiveId" clId="{B9FE1C90-5EEA-4556-BD1A-6E20BA396F65}" dt="2020-04-19T20:44:42.710" v="24" actId="26606"/>
          <ac:spMkLst>
            <pc:docMk/>
            <pc:sldMk cId="2873027351" sldId="262"/>
            <ac:spMk id="2" creationId="{BACF0BD2-2987-4CDE-AD7F-072BBFAFCB48}"/>
          </ac:spMkLst>
        </pc:spChg>
        <pc:spChg chg="add del">
          <ac:chgData name="judita spiljak" userId="b666c009a391b7cc" providerId="LiveId" clId="{B9FE1C90-5EEA-4556-BD1A-6E20BA396F65}" dt="2020-04-19T20:44:31.060" v="15" actId="26606"/>
          <ac:spMkLst>
            <pc:docMk/>
            <pc:sldMk cId="2873027351" sldId="262"/>
            <ac:spMk id="11" creationId="{BB79DA7A-24EF-4BB6-AC7D-5EE0F1030555}"/>
          </ac:spMkLst>
        </pc:spChg>
        <pc:spChg chg="add del">
          <ac:chgData name="judita spiljak" userId="b666c009a391b7cc" providerId="LiveId" clId="{B9FE1C90-5EEA-4556-BD1A-6E20BA396F65}" dt="2020-04-19T20:44:16.173" v="13" actId="26606"/>
          <ac:spMkLst>
            <pc:docMk/>
            <pc:sldMk cId="2873027351" sldId="262"/>
            <ac:spMk id="12" creationId="{D0394FE2-BDDA-4ECE-B320-81AE19E90566}"/>
          </ac:spMkLst>
        </pc:spChg>
        <pc:spChg chg="add del">
          <ac:chgData name="judita spiljak" userId="b666c009a391b7cc" providerId="LiveId" clId="{B9FE1C90-5EEA-4556-BD1A-6E20BA396F65}" dt="2020-04-19T20:44:16.173" v="13" actId="26606"/>
          <ac:spMkLst>
            <pc:docMk/>
            <pc:sldMk cId="2873027351" sldId="262"/>
            <ac:spMk id="14" creationId="{0625AAC5-802A-4197-8804-2B78FF65CEE8}"/>
          </ac:spMkLst>
        </pc:spChg>
        <pc:spChg chg="add del">
          <ac:chgData name="judita spiljak" userId="b666c009a391b7cc" providerId="LiveId" clId="{B9FE1C90-5EEA-4556-BD1A-6E20BA396F65}" dt="2020-04-19T20:44:16.173" v="13" actId="26606"/>
          <ac:spMkLst>
            <pc:docMk/>
            <pc:sldMk cId="2873027351" sldId="262"/>
            <ac:spMk id="16" creationId="{A1B139DD-0E8D-42FA-9171-C5F001754A88}"/>
          </ac:spMkLst>
        </pc:spChg>
        <pc:spChg chg="add del">
          <ac:chgData name="judita spiljak" userId="b666c009a391b7cc" providerId="LiveId" clId="{B9FE1C90-5EEA-4556-BD1A-6E20BA396F65}" dt="2020-04-19T20:44:38.961" v="21" actId="26606"/>
          <ac:spMkLst>
            <pc:docMk/>
            <pc:sldMk cId="2873027351" sldId="262"/>
            <ac:spMk id="20" creationId="{337BD936-7966-400B-ADDC-AEBF1773D323}"/>
          </ac:spMkLst>
        </pc:spChg>
        <pc:spChg chg="add del">
          <ac:chgData name="judita spiljak" userId="b666c009a391b7cc" providerId="LiveId" clId="{B9FE1C90-5EEA-4556-BD1A-6E20BA396F65}" dt="2020-04-19T20:44:38.961" v="21" actId="26606"/>
          <ac:spMkLst>
            <pc:docMk/>
            <pc:sldMk cId="2873027351" sldId="262"/>
            <ac:spMk id="22" creationId="{BFF9561A-DFC7-4B1D-9290-B97FCC619D4E}"/>
          </ac:spMkLst>
        </pc:spChg>
        <pc:spChg chg="add del">
          <ac:chgData name="judita spiljak" userId="b666c009a391b7cc" providerId="LiveId" clId="{B9FE1C90-5EEA-4556-BD1A-6E20BA396F65}" dt="2020-04-19T20:44:31.060" v="15" actId="26606"/>
          <ac:spMkLst>
            <pc:docMk/>
            <pc:sldMk cId="2873027351" sldId="262"/>
            <ac:spMk id="39" creationId="{9D3A9E89-033E-4C4A-8C41-416DABFFD307}"/>
          </ac:spMkLst>
        </pc:spChg>
        <pc:spChg chg="add del">
          <ac:chgData name="judita spiljak" userId="b666c009a391b7cc" providerId="LiveId" clId="{B9FE1C90-5EEA-4556-BD1A-6E20BA396F65}" dt="2020-04-19T20:44:31.060" v="15" actId="26606"/>
          <ac:spMkLst>
            <pc:docMk/>
            <pc:sldMk cId="2873027351" sldId="262"/>
            <ac:spMk id="40" creationId="{78907291-9D6D-4740-81DB-441477BCA279}"/>
          </ac:spMkLst>
        </pc:spChg>
        <pc:spChg chg="add del">
          <ac:chgData name="judita spiljak" userId="b666c009a391b7cc" providerId="LiveId" clId="{B9FE1C90-5EEA-4556-BD1A-6E20BA396F65}" dt="2020-04-19T20:44:31.060" v="15" actId="26606"/>
          <ac:spMkLst>
            <pc:docMk/>
            <pc:sldMk cId="2873027351" sldId="262"/>
            <ac:spMk id="41" creationId="{86293361-111E-427D-8E5B-256944AC8395}"/>
          </ac:spMkLst>
        </pc:spChg>
        <pc:spChg chg="add del">
          <ac:chgData name="judita spiljak" userId="b666c009a391b7cc" providerId="LiveId" clId="{B9FE1C90-5EEA-4556-BD1A-6E20BA396F65}" dt="2020-04-19T20:44:33.667" v="17" actId="26606"/>
          <ac:spMkLst>
            <pc:docMk/>
            <pc:sldMk cId="2873027351" sldId="262"/>
            <ac:spMk id="43" creationId="{1D50F262-343C-4101-AB3C-9DA1072F7305}"/>
          </ac:spMkLst>
        </pc:spChg>
        <pc:spChg chg="add del">
          <ac:chgData name="judita spiljak" userId="b666c009a391b7cc" providerId="LiveId" clId="{B9FE1C90-5EEA-4556-BD1A-6E20BA396F65}" dt="2020-04-19T20:44:33.667" v="17" actId="26606"/>
          <ac:spMkLst>
            <pc:docMk/>
            <pc:sldMk cId="2873027351" sldId="262"/>
            <ac:spMk id="44" creationId="{6A0924B3-0260-445E-AFD7-9533C0D1B3C9}"/>
          </ac:spMkLst>
        </pc:spChg>
        <pc:spChg chg="add del">
          <ac:chgData name="judita spiljak" userId="b666c009a391b7cc" providerId="LiveId" clId="{B9FE1C90-5EEA-4556-BD1A-6E20BA396F65}" dt="2020-04-19T20:44:33.667" v="17" actId="26606"/>
          <ac:spMkLst>
            <pc:docMk/>
            <pc:sldMk cId="2873027351" sldId="262"/>
            <ac:spMk id="45" creationId="{7C34E8CB-B972-4A94-8469-315C10C2AA93}"/>
          </ac:spMkLst>
        </pc:spChg>
        <pc:spChg chg="add del">
          <ac:chgData name="judita spiljak" userId="b666c009a391b7cc" providerId="LiveId" clId="{B9FE1C90-5EEA-4556-BD1A-6E20BA396F65}" dt="2020-04-19T20:44:33.667" v="17" actId="26606"/>
          <ac:spMkLst>
            <pc:docMk/>
            <pc:sldMk cId="2873027351" sldId="262"/>
            <ac:spMk id="46" creationId="{114A821F-8663-46BA-8CC0-D4C44F639F3A}"/>
          </ac:spMkLst>
        </pc:spChg>
        <pc:spChg chg="add del">
          <ac:chgData name="judita spiljak" userId="b666c009a391b7cc" providerId="LiveId" clId="{B9FE1C90-5EEA-4556-BD1A-6E20BA396F65}" dt="2020-04-19T20:44:33.667" v="17" actId="26606"/>
          <ac:spMkLst>
            <pc:docMk/>
            <pc:sldMk cId="2873027351" sldId="262"/>
            <ac:spMk id="47" creationId="{67EF550F-47CE-4FB2-9DAC-12AD835C833D}"/>
          </ac:spMkLst>
        </pc:spChg>
        <pc:spChg chg="add del">
          <ac:chgData name="judita spiljak" userId="b666c009a391b7cc" providerId="LiveId" clId="{B9FE1C90-5EEA-4556-BD1A-6E20BA396F65}" dt="2020-04-19T20:44:36.440" v="19" actId="26606"/>
          <ac:spMkLst>
            <pc:docMk/>
            <pc:sldMk cId="2873027351" sldId="262"/>
            <ac:spMk id="49" creationId="{D0394FE2-BDDA-4ECE-B320-81AE19E90566}"/>
          </ac:spMkLst>
        </pc:spChg>
        <pc:spChg chg="add del">
          <ac:chgData name="judita spiljak" userId="b666c009a391b7cc" providerId="LiveId" clId="{B9FE1C90-5EEA-4556-BD1A-6E20BA396F65}" dt="2020-04-19T20:44:36.440" v="19" actId="26606"/>
          <ac:spMkLst>
            <pc:docMk/>
            <pc:sldMk cId="2873027351" sldId="262"/>
            <ac:spMk id="50" creationId="{0625AAC5-802A-4197-8804-2B78FF65CEE8}"/>
          </ac:spMkLst>
        </pc:spChg>
        <pc:spChg chg="add del">
          <ac:chgData name="judita spiljak" userId="b666c009a391b7cc" providerId="LiveId" clId="{B9FE1C90-5EEA-4556-BD1A-6E20BA396F65}" dt="2020-04-19T20:44:36.440" v="19" actId="26606"/>
          <ac:spMkLst>
            <pc:docMk/>
            <pc:sldMk cId="2873027351" sldId="262"/>
            <ac:spMk id="51" creationId="{A1B139DD-0E8D-42FA-9171-C5F001754A88}"/>
          </ac:spMkLst>
        </pc:spChg>
        <pc:spChg chg="add del">
          <ac:chgData name="judita spiljak" userId="b666c009a391b7cc" providerId="LiveId" clId="{B9FE1C90-5EEA-4556-BD1A-6E20BA396F65}" dt="2020-04-19T20:44:38.961" v="21" actId="26606"/>
          <ac:spMkLst>
            <pc:docMk/>
            <pc:sldMk cId="2873027351" sldId="262"/>
            <ac:spMk id="53" creationId="{9F0EABC1-C7E2-4071-A457-E6F1A4A8595F}"/>
          </ac:spMkLst>
        </pc:spChg>
        <pc:spChg chg="add del">
          <ac:chgData name="judita spiljak" userId="b666c009a391b7cc" providerId="LiveId" clId="{B9FE1C90-5EEA-4556-BD1A-6E20BA396F65}" dt="2020-04-19T20:44:38.961" v="21" actId="26606"/>
          <ac:spMkLst>
            <pc:docMk/>
            <pc:sldMk cId="2873027351" sldId="262"/>
            <ac:spMk id="55" creationId="{D8CBC7CB-394D-467B-A55F-4D1D35883B63}"/>
          </ac:spMkLst>
        </pc:spChg>
        <pc:spChg chg="add del">
          <ac:chgData name="judita spiljak" userId="b666c009a391b7cc" providerId="LiveId" clId="{B9FE1C90-5EEA-4556-BD1A-6E20BA396F65}" dt="2020-04-19T20:44:38.961" v="21" actId="26606"/>
          <ac:spMkLst>
            <pc:docMk/>
            <pc:sldMk cId="2873027351" sldId="262"/>
            <ac:spMk id="56" creationId="{449039F0-4D99-49DC-A487-779BF58589FA}"/>
          </ac:spMkLst>
        </pc:spChg>
        <pc:spChg chg="add del">
          <ac:chgData name="judita spiljak" userId="b666c009a391b7cc" providerId="LiveId" clId="{B9FE1C90-5EEA-4556-BD1A-6E20BA396F65}" dt="2020-04-19T20:44:42.695" v="23" actId="26606"/>
          <ac:spMkLst>
            <pc:docMk/>
            <pc:sldMk cId="2873027351" sldId="262"/>
            <ac:spMk id="58" creationId="{19D32F93-50AC-4C46-A5DB-291C60DDB7BD}"/>
          </ac:spMkLst>
        </pc:spChg>
        <pc:spChg chg="add del">
          <ac:chgData name="judita spiljak" userId="b666c009a391b7cc" providerId="LiveId" clId="{B9FE1C90-5EEA-4556-BD1A-6E20BA396F65}" dt="2020-04-19T20:44:42.695" v="23" actId="26606"/>
          <ac:spMkLst>
            <pc:docMk/>
            <pc:sldMk cId="2873027351" sldId="262"/>
            <ac:spMk id="59" creationId="{20AD4193-2D6A-4976-AE93-824370A02091}"/>
          </ac:spMkLst>
        </pc:spChg>
        <pc:spChg chg="add del">
          <ac:chgData name="judita spiljak" userId="b666c009a391b7cc" providerId="LiveId" clId="{B9FE1C90-5EEA-4556-BD1A-6E20BA396F65}" dt="2020-04-19T20:44:42.695" v="23" actId="26606"/>
          <ac:spMkLst>
            <pc:docMk/>
            <pc:sldMk cId="2873027351" sldId="262"/>
            <ac:spMk id="60" creationId="{827DC2C4-B485-428A-BF4A-472D2967F47F}"/>
          </ac:spMkLst>
        </pc:spChg>
        <pc:spChg chg="add del">
          <ac:chgData name="judita spiljak" userId="b666c009a391b7cc" providerId="LiveId" clId="{B9FE1C90-5EEA-4556-BD1A-6E20BA396F65}" dt="2020-04-19T20:44:42.695" v="23" actId="26606"/>
          <ac:spMkLst>
            <pc:docMk/>
            <pc:sldMk cId="2873027351" sldId="262"/>
            <ac:spMk id="61" creationId="{4A62647B-1222-407C-8740-5A497612B1F5}"/>
          </ac:spMkLst>
        </pc:spChg>
        <pc:spChg chg="add del">
          <ac:chgData name="judita spiljak" userId="b666c009a391b7cc" providerId="LiveId" clId="{B9FE1C90-5EEA-4556-BD1A-6E20BA396F65}" dt="2020-04-20T12:13:42.661" v="662"/>
          <ac:spMkLst>
            <pc:docMk/>
            <pc:sldMk cId="2873027351" sldId="262"/>
            <ac:spMk id="63" creationId="{9D3A9E89-033E-4C4A-8C41-416DABFFD307}"/>
          </ac:spMkLst>
        </pc:spChg>
        <pc:spChg chg="add del">
          <ac:chgData name="judita spiljak" userId="b666c009a391b7cc" providerId="LiveId" clId="{B9FE1C90-5EEA-4556-BD1A-6E20BA396F65}" dt="2020-04-20T12:13:42.661" v="662"/>
          <ac:spMkLst>
            <pc:docMk/>
            <pc:sldMk cId="2873027351" sldId="262"/>
            <ac:spMk id="64" creationId="{86293361-111E-427D-8E5B-256944AC8395}"/>
          </ac:spMkLst>
        </pc:spChg>
        <pc:spChg chg="add">
          <ac:chgData name="judita spiljak" userId="b666c009a391b7cc" providerId="LiveId" clId="{B9FE1C90-5EEA-4556-BD1A-6E20BA396F65}" dt="2020-04-19T20:44:42.710" v="24" actId="26606"/>
          <ac:spMkLst>
            <pc:docMk/>
            <pc:sldMk cId="2873027351" sldId="262"/>
            <ac:spMk id="68" creationId="{BB79DA7A-24EF-4BB6-AC7D-5EE0F1030555}"/>
          </ac:spMkLst>
        </pc:spChg>
        <pc:spChg chg="add del">
          <ac:chgData name="judita spiljak" userId="b666c009a391b7cc" providerId="LiveId" clId="{B9FE1C90-5EEA-4556-BD1A-6E20BA396F65}" dt="2020-04-20T12:13:42.661" v="662"/>
          <ac:spMkLst>
            <pc:docMk/>
            <pc:sldMk cId="2873027351" sldId="262"/>
            <ac:spMk id="69" creationId="{78907291-9D6D-4740-81DB-441477BCA279}"/>
          </ac:spMkLst>
        </pc:spChg>
        <pc:grpChg chg="add del">
          <ac:chgData name="judita spiljak" userId="b666c009a391b7cc" providerId="LiveId" clId="{B9FE1C90-5EEA-4556-BD1A-6E20BA396F65}" dt="2020-04-19T20:44:31.060" v="15" actId="26606"/>
          <ac:grpSpMkLst>
            <pc:docMk/>
            <pc:sldMk cId="2873027351" sldId="262"/>
            <ac:grpSpMk id="18" creationId="{AA1B0023-AE02-498E-AF35-E0BDC77BE425}"/>
          </ac:grpSpMkLst>
        </pc:grpChg>
        <pc:grpChg chg="add del">
          <ac:chgData name="judita spiljak" userId="b666c009a391b7cc" providerId="LiveId" clId="{B9FE1C90-5EEA-4556-BD1A-6E20BA396F65}" dt="2020-04-20T12:13:42.661" v="662"/>
          <ac:grpSpMkLst>
            <pc:docMk/>
            <pc:sldMk cId="2873027351" sldId="262"/>
            <ac:grpSpMk id="65" creationId="{AA1B0023-AE02-498E-AF35-E0BDC77BE425}"/>
          </ac:grpSpMkLst>
        </pc:grpChg>
        <pc:picChg chg="mod ord">
          <ac:chgData name="judita spiljak" userId="b666c009a391b7cc" providerId="LiveId" clId="{B9FE1C90-5EEA-4556-BD1A-6E20BA396F65}" dt="2020-04-19T20:44:42.710" v="24" actId="26606"/>
          <ac:picMkLst>
            <pc:docMk/>
            <pc:sldMk cId="2873027351" sldId="262"/>
            <ac:picMk id="5" creationId="{0B9B6AE9-A609-478F-B796-4EB64E1F46E7}"/>
          </ac:picMkLst>
        </pc:picChg>
        <pc:picChg chg="mod ord">
          <ac:chgData name="judita spiljak" userId="b666c009a391b7cc" providerId="LiveId" clId="{B9FE1C90-5EEA-4556-BD1A-6E20BA396F65}" dt="2020-04-19T20:44:42.710" v="24" actId="26606"/>
          <ac:picMkLst>
            <pc:docMk/>
            <pc:sldMk cId="2873027351" sldId="262"/>
            <ac:picMk id="7" creationId="{8F415627-DEDA-4C2D-93DF-75AA680FDF8F}"/>
          </ac:picMkLst>
        </pc:picChg>
        <pc:cxnChg chg="add del">
          <ac:chgData name="judita spiljak" userId="b666c009a391b7cc" providerId="LiveId" clId="{B9FE1C90-5EEA-4556-BD1A-6E20BA396F65}" dt="2020-04-19T20:44:38.961" v="21" actId="26606"/>
          <ac:cxnSpMkLst>
            <pc:docMk/>
            <pc:sldMk cId="2873027351" sldId="262"/>
            <ac:cxnSpMk id="54" creationId="{BC6A1D31-CD00-48A6-81C1-8BA429C42700}"/>
          </ac:cxnSpMkLst>
        </pc:cxnChg>
      </pc:sldChg>
      <pc:sldChg chg="addSp delSp modSp mod setBg delDesignElem">
        <pc:chgData name="judita spiljak" userId="b666c009a391b7cc" providerId="LiveId" clId="{B9FE1C90-5EEA-4556-BD1A-6E20BA396F65}" dt="2020-04-20T13:07:19.088" v="923"/>
        <pc:sldMkLst>
          <pc:docMk/>
          <pc:sldMk cId="1237489144" sldId="263"/>
        </pc:sldMkLst>
        <pc:spChg chg="mod">
          <ac:chgData name="judita spiljak" userId="b666c009a391b7cc" providerId="LiveId" clId="{B9FE1C90-5EEA-4556-BD1A-6E20BA396F65}" dt="2020-04-20T13:06:26.705" v="921" actId="207"/>
          <ac:spMkLst>
            <pc:docMk/>
            <pc:sldMk cId="1237489144" sldId="263"/>
            <ac:spMk id="2" creationId="{A76B82B9-6B85-480E-9B18-0EDB7709D284}"/>
          </ac:spMkLst>
        </pc:spChg>
        <pc:spChg chg="del">
          <ac:chgData name="judita spiljak" userId="b666c009a391b7cc" providerId="LiveId" clId="{B9FE1C90-5EEA-4556-BD1A-6E20BA396F65}" dt="2020-04-20T11:30:49.674" v="25"/>
          <ac:spMkLst>
            <pc:docMk/>
            <pc:sldMk cId="1237489144" sldId="263"/>
            <ac:spMk id="3" creationId="{3B2794DB-9C1D-4802-BBD7-74E1FA37F3A1}"/>
          </ac:spMkLst>
        </pc:spChg>
        <pc:spChg chg="add del">
          <ac:chgData name="judita spiljak" userId="b666c009a391b7cc" providerId="LiveId" clId="{B9FE1C90-5EEA-4556-BD1A-6E20BA396F65}" dt="2020-04-20T11:30:54.078" v="26" actId="478"/>
          <ac:spMkLst>
            <pc:docMk/>
            <pc:sldMk cId="1237489144" sldId="263"/>
            <ac:spMk id="5" creationId="{E2B42AF6-18E4-476E-8B61-52E0EB0DAB42}"/>
          </ac:spMkLst>
        </pc:spChg>
        <pc:spChg chg="add del mod">
          <ac:chgData name="judita spiljak" userId="b666c009a391b7cc" providerId="LiveId" clId="{B9FE1C90-5EEA-4556-BD1A-6E20BA396F65}" dt="2020-04-20T11:31:15.953" v="27"/>
          <ac:spMkLst>
            <pc:docMk/>
            <pc:sldMk cId="1237489144" sldId="263"/>
            <ac:spMk id="6" creationId="{2BBDC7F5-B44C-41D0-B106-5C28DC59AF1A}"/>
          </ac:spMkLst>
        </pc:spChg>
        <pc:spChg chg="add del">
          <ac:chgData name="judita spiljak" userId="b666c009a391b7cc" providerId="LiveId" clId="{B9FE1C90-5EEA-4556-BD1A-6E20BA396F65}" dt="2020-04-20T13:05:41.850" v="905" actId="26606"/>
          <ac:spMkLst>
            <pc:docMk/>
            <pc:sldMk cId="1237489144" sldId="263"/>
            <ac:spMk id="10" creationId="{7CA0DAA6-33B8-4A25-810D-2F4D816FB40E}"/>
          </ac:spMkLst>
        </pc:spChg>
        <pc:spChg chg="add del">
          <ac:chgData name="judita spiljak" userId="b666c009a391b7cc" providerId="LiveId" clId="{B9FE1C90-5EEA-4556-BD1A-6E20BA396F65}" dt="2020-04-20T13:07:19.088" v="923"/>
          <ac:spMkLst>
            <pc:docMk/>
            <pc:sldMk cId="1237489144" sldId="263"/>
            <ac:spMk id="12" creationId="{9D3A9E89-033E-4C4A-8C41-416DABFFD307}"/>
          </ac:spMkLst>
        </pc:spChg>
        <pc:spChg chg="add del">
          <ac:chgData name="judita spiljak" userId="b666c009a391b7cc" providerId="LiveId" clId="{B9FE1C90-5EEA-4556-BD1A-6E20BA396F65}" dt="2020-04-20T12:13:42.661" v="662"/>
          <ac:spMkLst>
            <pc:docMk/>
            <pc:sldMk cId="1237489144" sldId="263"/>
            <ac:spMk id="13" creationId="{7CA0DAA6-33B8-4A25-810D-2F4D816FB40E}"/>
          </ac:spMkLst>
        </pc:spChg>
        <pc:spChg chg="add del">
          <ac:chgData name="judita spiljak" userId="b666c009a391b7cc" providerId="LiveId" clId="{B9FE1C90-5EEA-4556-BD1A-6E20BA396F65}" dt="2020-04-20T13:07:19.088" v="923"/>
          <ac:spMkLst>
            <pc:docMk/>
            <pc:sldMk cId="1237489144" sldId="263"/>
            <ac:spMk id="15" creationId="{86293361-111E-427D-8E5B-256944AC8395}"/>
          </ac:spMkLst>
        </pc:spChg>
        <pc:spChg chg="add del">
          <ac:chgData name="judita spiljak" userId="b666c009a391b7cc" providerId="LiveId" clId="{B9FE1C90-5EEA-4556-BD1A-6E20BA396F65}" dt="2020-04-20T13:07:19.088" v="923"/>
          <ac:spMkLst>
            <pc:docMk/>
            <pc:sldMk cId="1237489144" sldId="263"/>
            <ac:spMk id="39" creationId="{78907291-9D6D-4740-81DB-441477BCA279}"/>
          </ac:spMkLst>
        </pc:spChg>
        <pc:grpChg chg="add del">
          <ac:chgData name="judita spiljak" userId="b666c009a391b7cc" providerId="LiveId" clId="{B9FE1C90-5EEA-4556-BD1A-6E20BA396F65}" dt="2020-04-20T13:07:19.088" v="923"/>
          <ac:grpSpMkLst>
            <pc:docMk/>
            <pc:sldMk cId="1237489144" sldId="263"/>
            <ac:grpSpMk id="17" creationId="{FCDE997A-E6D1-4881-88E5-269E5AC3DD1C}"/>
          </ac:grpSpMkLst>
        </pc:grpChg>
        <pc:graphicFrameChg chg="add del mod">
          <ac:chgData name="judita spiljak" userId="b666c009a391b7cc" providerId="LiveId" clId="{B9FE1C90-5EEA-4556-BD1A-6E20BA396F65}" dt="2020-04-20T11:30:54.078" v="26" actId="478"/>
          <ac:graphicFrameMkLst>
            <pc:docMk/>
            <pc:sldMk cId="1237489144" sldId="263"/>
            <ac:graphicFrameMk id="4" creationId="{5F6BA005-8892-46A4-A489-E0E7E8E2349D}"/>
          </ac:graphicFrameMkLst>
        </pc:graphicFrameChg>
        <pc:picChg chg="add mod">
          <ac:chgData name="judita spiljak" userId="b666c009a391b7cc" providerId="LiveId" clId="{B9FE1C90-5EEA-4556-BD1A-6E20BA396F65}" dt="2020-04-20T13:05:57.864" v="910" actId="207"/>
          <ac:picMkLst>
            <pc:docMk/>
            <pc:sldMk cId="1237489144" sldId="263"/>
            <ac:picMk id="8" creationId="{ED33745B-E06B-4DA8-A4D6-A9AAFB4D2C32}"/>
          </ac:picMkLst>
        </pc:picChg>
      </pc:sldChg>
      <pc:sldChg chg="addSp delSp modSp new mod setBg setClrOvrMap delDesignElem">
        <pc:chgData name="judita spiljak" userId="b666c009a391b7cc" providerId="LiveId" clId="{B9FE1C90-5EEA-4556-BD1A-6E20BA396F65}" dt="2020-04-20T13:25:53.776" v="1070" actId="27636"/>
        <pc:sldMkLst>
          <pc:docMk/>
          <pc:sldMk cId="377467408" sldId="264"/>
        </pc:sldMkLst>
        <pc:spChg chg="add del mod">
          <ac:chgData name="judita spiljak" userId="b666c009a391b7cc" providerId="LiveId" clId="{B9FE1C90-5EEA-4556-BD1A-6E20BA396F65}" dt="2020-04-20T11:33:40" v="69" actId="26606"/>
          <ac:spMkLst>
            <pc:docMk/>
            <pc:sldMk cId="377467408" sldId="264"/>
            <ac:spMk id="2" creationId="{369DFC0C-1391-4ED5-90F0-9B17E66C0D11}"/>
          </ac:spMkLst>
        </pc:spChg>
        <pc:spChg chg="del">
          <ac:chgData name="judita spiljak" userId="b666c009a391b7cc" providerId="LiveId" clId="{B9FE1C90-5EEA-4556-BD1A-6E20BA396F65}" dt="2020-04-20T11:33:12.385" v="60"/>
          <ac:spMkLst>
            <pc:docMk/>
            <pc:sldMk cId="377467408" sldId="264"/>
            <ac:spMk id="3" creationId="{60028024-F3F8-41CF-B7DE-18A3A14FF141}"/>
          </ac:spMkLst>
        </pc:spChg>
        <pc:spChg chg="add del">
          <ac:chgData name="judita spiljak" userId="b666c009a391b7cc" providerId="LiveId" clId="{B9FE1C90-5EEA-4556-BD1A-6E20BA396F65}" dt="2020-04-20T11:34:26.155" v="96" actId="26606"/>
          <ac:spMkLst>
            <pc:docMk/>
            <pc:sldMk cId="377467408" sldId="264"/>
            <ac:spMk id="7" creationId="{7CA0DAA6-33B8-4A25-810D-2F4D816FB40E}"/>
          </ac:spMkLst>
        </pc:spChg>
        <pc:spChg chg="add mod ord">
          <ac:chgData name="judita spiljak" userId="b666c009a391b7cc" providerId="LiveId" clId="{B9FE1C90-5EEA-4556-BD1A-6E20BA396F65}" dt="2020-04-20T13:25:53.776" v="1070" actId="27636"/>
          <ac:spMkLst>
            <pc:docMk/>
            <pc:sldMk cId="377467408" sldId="264"/>
            <ac:spMk id="8" creationId="{369DFC0C-1391-4ED5-90F0-9B17E66C0D11}"/>
          </ac:spMkLst>
        </pc:spChg>
        <pc:spChg chg="add del">
          <ac:chgData name="judita spiljak" userId="b666c009a391b7cc" providerId="LiveId" clId="{B9FE1C90-5EEA-4556-BD1A-6E20BA396F65}" dt="2020-04-20T11:33:36.959" v="66" actId="26606"/>
          <ac:spMkLst>
            <pc:docMk/>
            <pc:sldMk cId="377467408" sldId="264"/>
            <ac:spMk id="9" creationId="{46D2ED97-F016-4D3B-B876-016161FB324A}"/>
          </ac:spMkLst>
        </pc:spChg>
        <pc:spChg chg="add del">
          <ac:chgData name="judita spiljak" userId="b666c009a391b7cc" providerId="LiveId" clId="{B9FE1C90-5EEA-4556-BD1A-6E20BA396F65}" dt="2020-04-20T11:33:30.676" v="64" actId="26606"/>
          <ac:spMkLst>
            <pc:docMk/>
            <pc:sldMk cId="377467408" sldId="264"/>
            <ac:spMk id="10" creationId="{7CA0DAA6-33B8-4A25-810D-2F4D816FB40E}"/>
          </ac:spMkLst>
        </pc:spChg>
        <pc:spChg chg="add del">
          <ac:chgData name="judita spiljak" userId="b666c009a391b7cc" providerId="LiveId" clId="{B9FE1C90-5EEA-4556-BD1A-6E20BA396F65}" dt="2020-04-20T11:34:26.155" v="95" actId="26606"/>
          <ac:spMkLst>
            <pc:docMk/>
            <pc:sldMk cId="377467408" sldId="264"/>
            <ac:spMk id="11" creationId="{E16D6955-1CD7-4E8E-98DB-41461BB2905E}"/>
          </ac:spMkLst>
        </pc:spChg>
        <pc:spChg chg="add del">
          <ac:chgData name="judita spiljak" userId="b666c009a391b7cc" providerId="LiveId" clId="{B9FE1C90-5EEA-4556-BD1A-6E20BA396F65}" dt="2020-04-20T11:33:36.959" v="66" actId="26606"/>
          <ac:spMkLst>
            <pc:docMk/>
            <pc:sldMk cId="377467408" sldId="264"/>
            <ac:spMk id="12" creationId="{F2B38F72-8FC4-4001-8C67-FA6B86DEC767}"/>
          </ac:spMkLst>
        </pc:spChg>
        <pc:spChg chg="add del">
          <ac:chgData name="judita spiljak" userId="b666c009a391b7cc" providerId="LiveId" clId="{B9FE1C90-5EEA-4556-BD1A-6E20BA396F65}" dt="2020-04-20T12:13:42.661" v="662"/>
          <ac:spMkLst>
            <pc:docMk/>
            <pc:sldMk cId="377467408" sldId="264"/>
            <ac:spMk id="13" creationId="{7CA0DAA6-33B8-4A25-810D-2F4D816FB40E}"/>
          </ac:spMkLst>
        </pc:spChg>
        <pc:spChg chg="add del">
          <ac:chgData name="judita spiljak" userId="b666c009a391b7cc" providerId="LiveId" clId="{B9FE1C90-5EEA-4556-BD1A-6E20BA396F65}" dt="2020-04-20T13:07:37.474" v="926"/>
          <ac:spMkLst>
            <pc:docMk/>
            <pc:sldMk cId="377467408" sldId="264"/>
            <ac:spMk id="14" creationId="{DE4C27B6-DB04-4891-AF97-BA1671B17EE8}"/>
          </ac:spMkLst>
        </pc:spChg>
        <pc:spChg chg="add del">
          <ac:chgData name="judita spiljak" userId="b666c009a391b7cc" providerId="LiveId" clId="{B9FE1C90-5EEA-4556-BD1A-6E20BA396F65}" dt="2020-04-20T11:34:26.155" v="95" actId="26606"/>
          <ac:spMkLst>
            <pc:docMk/>
            <pc:sldMk cId="377467408" sldId="264"/>
            <ac:spMk id="15" creationId="{E862BE82-D00D-42C1-BF16-93AA37870C32}"/>
          </ac:spMkLst>
        </pc:spChg>
        <pc:spChg chg="add del">
          <ac:chgData name="judita spiljak" userId="b666c009a391b7cc" providerId="LiveId" clId="{B9FE1C90-5EEA-4556-BD1A-6E20BA396F65}" dt="2020-04-20T13:07:37.474" v="926"/>
          <ac:spMkLst>
            <pc:docMk/>
            <pc:sldMk cId="377467408" sldId="264"/>
            <ac:spMk id="16" creationId="{7316481C-0A49-4796-812B-0D64F063B720}"/>
          </ac:spMkLst>
        </pc:spChg>
        <pc:spChg chg="add del">
          <ac:chgData name="judita spiljak" userId="b666c009a391b7cc" providerId="LiveId" clId="{B9FE1C90-5EEA-4556-BD1A-6E20BA396F65}" dt="2020-04-20T11:34:26.155" v="95" actId="26606"/>
          <ac:spMkLst>
            <pc:docMk/>
            <pc:sldMk cId="377467408" sldId="264"/>
            <ac:spMk id="17" creationId="{F6D92C2D-1D3D-4974-918C-06579FB354A9}"/>
          </ac:spMkLst>
        </pc:spChg>
        <pc:spChg chg="add del">
          <ac:chgData name="judita spiljak" userId="b666c009a391b7cc" providerId="LiveId" clId="{B9FE1C90-5EEA-4556-BD1A-6E20BA396F65}" dt="2020-04-20T13:07:37.474" v="926"/>
          <ac:spMkLst>
            <pc:docMk/>
            <pc:sldMk cId="377467408" sldId="264"/>
            <ac:spMk id="18" creationId="{A5271697-90F1-4A23-8EF2-0179F2EAFACB}"/>
          </ac:spMkLst>
        </pc:spChg>
        <pc:spChg chg="add del">
          <ac:chgData name="judita spiljak" userId="b666c009a391b7cc" providerId="LiveId" clId="{B9FE1C90-5EEA-4556-BD1A-6E20BA396F65}" dt="2020-04-20T13:08:03.906" v="929" actId="26606"/>
          <ac:spMkLst>
            <pc:docMk/>
            <pc:sldMk cId="377467408" sldId="264"/>
            <ac:spMk id="40" creationId="{D55CD764-972B-4CA5-A885-53E55C63E174}"/>
          </ac:spMkLst>
        </pc:spChg>
        <pc:spChg chg="add del">
          <ac:chgData name="judita spiljak" userId="b666c009a391b7cc" providerId="LiveId" clId="{B9FE1C90-5EEA-4556-BD1A-6E20BA396F65}" dt="2020-04-20T13:07:37.474" v="926"/>
          <ac:spMkLst>
            <pc:docMk/>
            <pc:sldMk cId="377467408" sldId="264"/>
            <ac:spMk id="41" creationId="{D9F5512A-48E1-4C07-B75E-3CCC517B6804}"/>
          </ac:spMkLst>
        </pc:spChg>
        <pc:spChg chg="add del">
          <ac:chgData name="judita spiljak" userId="b666c009a391b7cc" providerId="LiveId" clId="{B9FE1C90-5EEA-4556-BD1A-6E20BA396F65}" dt="2020-04-20T13:08:03.906" v="929" actId="26606"/>
          <ac:spMkLst>
            <pc:docMk/>
            <pc:sldMk cId="377467408" sldId="264"/>
            <ac:spMk id="42" creationId="{34165AB3-7006-4430-BCE3-25476BE13322}"/>
          </ac:spMkLst>
        </pc:spChg>
        <pc:spChg chg="add del">
          <ac:chgData name="judita spiljak" userId="b666c009a391b7cc" providerId="LiveId" clId="{B9FE1C90-5EEA-4556-BD1A-6E20BA396F65}" dt="2020-04-20T13:08:03.906" v="929" actId="26606"/>
          <ac:spMkLst>
            <pc:docMk/>
            <pc:sldMk cId="377467408" sldId="264"/>
            <ac:spMk id="64" creationId="{E3E51905-F374-4E1A-97CF-B741584B74D5}"/>
          </ac:spMkLst>
        </pc:spChg>
        <pc:spChg chg="add mod">
          <ac:chgData name="judita spiljak" userId="b666c009a391b7cc" providerId="LiveId" clId="{B9FE1C90-5EEA-4556-BD1A-6E20BA396F65}" dt="2020-04-20T13:08:58.555" v="947" actId="207"/>
          <ac:spMkLst>
            <pc:docMk/>
            <pc:sldMk cId="377467408" sldId="264"/>
            <ac:spMk id="66" creationId="{6163A9C2-CE6F-4984-BC16-F86CC92B5849}"/>
          </ac:spMkLst>
        </pc:spChg>
        <pc:grpChg chg="add del">
          <ac:chgData name="judita spiljak" userId="b666c009a391b7cc" providerId="LiveId" clId="{B9FE1C90-5EEA-4556-BD1A-6E20BA396F65}" dt="2020-04-20T13:07:37.474" v="926"/>
          <ac:grpSpMkLst>
            <pc:docMk/>
            <pc:sldMk cId="377467408" sldId="264"/>
            <ac:grpSpMk id="19" creationId="{5E0EAE70-C355-42D1-BF00-CA8A17A742A8}"/>
          </ac:grpSpMkLst>
        </pc:grpChg>
        <pc:grpChg chg="add del">
          <ac:chgData name="judita spiljak" userId="b666c009a391b7cc" providerId="LiveId" clId="{B9FE1C90-5EEA-4556-BD1A-6E20BA396F65}" dt="2020-04-20T13:08:03.906" v="929" actId="26606"/>
          <ac:grpSpMkLst>
            <pc:docMk/>
            <pc:sldMk cId="377467408" sldId="264"/>
            <ac:grpSpMk id="43" creationId="{D00B602F-D8C3-4DD5-B8F5-0212B54C65BE}"/>
          </ac:grpSpMkLst>
        </pc:grpChg>
        <pc:picChg chg="add mod">
          <ac:chgData name="judita spiljak" userId="b666c009a391b7cc" providerId="LiveId" clId="{B9FE1C90-5EEA-4556-BD1A-6E20BA396F65}" dt="2020-04-20T13:08:08.542" v="931" actId="14100"/>
          <ac:picMkLst>
            <pc:docMk/>
            <pc:sldMk cId="377467408" sldId="264"/>
            <ac:picMk id="5" creationId="{8AE812EE-07B3-4E6F-8C05-72322DE5E5C9}"/>
          </ac:picMkLst>
        </pc:picChg>
        <pc:cxnChg chg="add del">
          <ac:chgData name="judita spiljak" userId="b666c009a391b7cc" providerId="LiveId" clId="{B9FE1C90-5EEA-4556-BD1A-6E20BA396F65}" dt="2020-04-20T13:09:42.394" v="954"/>
          <ac:cxnSpMkLst>
            <pc:docMk/>
            <pc:sldMk cId="377467408" sldId="264"/>
            <ac:cxnSpMk id="67" creationId="{A7F400EE-A8A5-48AF-B4D6-291B52C6F0B0}"/>
          </ac:cxnSpMkLst>
        </pc:cxnChg>
      </pc:sldChg>
      <pc:sldChg chg="addSp delSp modSp new mod setBg delDesignElem">
        <pc:chgData name="judita spiljak" userId="b666c009a391b7cc" providerId="LiveId" clId="{B9FE1C90-5EEA-4556-BD1A-6E20BA396F65}" dt="2020-04-20T13:09:27.264" v="952" actId="14100"/>
        <pc:sldMkLst>
          <pc:docMk/>
          <pc:sldMk cId="1231801581" sldId="265"/>
        </pc:sldMkLst>
        <pc:spChg chg="mod ord">
          <ac:chgData name="judita spiljak" userId="b666c009a391b7cc" providerId="LiveId" clId="{B9FE1C90-5EEA-4556-BD1A-6E20BA396F65}" dt="2020-04-20T13:09:27.264" v="952" actId="14100"/>
          <ac:spMkLst>
            <pc:docMk/>
            <pc:sldMk cId="1231801581" sldId="265"/>
            <ac:spMk id="2" creationId="{A1B27CAA-A257-405D-A96D-7F0D3C5DD23B}"/>
          </ac:spMkLst>
        </pc:spChg>
        <pc:spChg chg="del">
          <ac:chgData name="judita spiljak" userId="b666c009a391b7cc" providerId="LiveId" clId="{B9FE1C90-5EEA-4556-BD1A-6E20BA396F65}" dt="2020-04-20T11:38:57.954" v="98"/>
          <ac:spMkLst>
            <pc:docMk/>
            <pc:sldMk cId="1231801581" sldId="265"/>
            <ac:spMk id="3" creationId="{F892DFB6-6B78-4972-B9ED-022C36F9392F}"/>
          </ac:spMkLst>
        </pc:spChg>
        <pc:spChg chg="add del">
          <ac:chgData name="judita spiljak" userId="b666c009a391b7cc" providerId="LiveId" clId="{B9FE1C90-5EEA-4556-BD1A-6E20BA396F65}" dt="2020-04-20T11:40:29.122" v="113" actId="26606"/>
          <ac:spMkLst>
            <pc:docMk/>
            <pc:sldMk cId="1231801581" sldId="265"/>
            <ac:spMk id="13" creationId="{518A74EA-EA88-4C8C-B97C-5B9908816531}"/>
          </ac:spMkLst>
        </pc:spChg>
        <pc:spChg chg="add del">
          <ac:chgData name="judita spiljak" userId="b666c009a391b7cc" providerId="LiveId" clId="{B9FE1C90-5EEA-4556-BD1A-6E20BA396F65}" dt="2020-04-20T11:40:12.487" v="109" actId="26606"/>
          <ac:spMkLst>
            <pc:docMk/>
            <pc:sldMk cId="1231801581" sldId="265"/>
            <ac:spMk id="16" creationId="{247AB924-1B87-43FC-B7C7-B112D5C51A0E}"/>
          </ac:spMkLst>
        </pc:spChg>
        <pc:spChg chg="add del">
          <ac:chgData name="judita spiljak" userId="b666c009a391b7cc" providerId="LiveId" clId="{B9FE1C90-5EEA-4556-BD1A-6E20BA396F65}" dt="2020-04-20T11:40:29.122" v="113" actId="26606"/>
          <ac:spMkLst>
            <pc:docMk/>
            <pc:sldMk cId="1231801581" sldId="265"/>
            <ac:spMk id="24" creationId="{9A42C7B2-7BD6-433A-95AB-5AA4F44B5819}"/>
          </ac:spMkLst>
        </pc:spChg>
        <pc:spChg chg="add del">
          <ac:chgData name="judita spiljak" userId="b666c009a391b7cc" providerId="LiveId" clId="{B9FE1C90-5EEA-4556-BD1A-6E20BA396F65}" dt="2020-04-20T11:40:29.122" v="113" actId="26606"/>
          <ac:spMkLst>
            <pc:docMk/>
            <pc:sldMk cId="1231801581" sldId="265"/>
            <ac:spMk id="25" creationId="{0ADDB668-2CA4-4D2B-9C34-3487CA330BA8}"/>
          </ac:spMkLst>
        </pc:spChg>
        <pc:spChg chg="add del">
          <ac:chgData name="judita spiljak" userId="b666c009a391b7cc" providerId="LiveId" clId="{B9FE1C90-5EEA-4556-BD1A-6E20BA396F65}" dt="2020-04-20T11:40:29.122" v="113" actId="26606"/>
          <ac:spMkLst>
            <pc:docMk/>
            <pc:sldMk cId="1231801581" sldId="265"/>
            <ac:spMk id="26" creationId="{2568BC19-F052-4108-93E1-6A3D1DEC072F}"/>
          </ac:spMkLst>
        </pc:spChg>
        <pc:spChg chg="add del">
          <ac:chgData name="judita spiljak" userId="b666c009a391b7cc" providerId="LiveId" clId="{B9FE1C90-5EEA-4556-BD1A-6E20BA396F65}" dt="2020-04-20T11:40:29.122" v="113" actId="26606"/>
          <ac:spMkLst>
            <pc:docMk/>
            <pc:sldMk cId="1231801581" sldId="265"/>
            <ac:spMk id="27" creationId="{D5FD337D-4D6B-4C8B-B6F5-121097E09881}"/>
          </ac:spMkLst>
        </pc:spChg>
        <pc:picChg chg="add mod ord">
          <ac:chgData name="judita spiljak" userId="b666c009a391b7cc" providerId="LiveId" clId="{B9FE1C90-5EEA-4556-BD1A-6E20BA396F65}" dt="2020-04-20T11:40:29.138" v="114" actId="26606"/>
          <ac:picMkLst>
            <pc:docMk/>
            <pc:sldMk cId="1231801581" sldId="265"/>
            <ac:picMk id="5" creationId="{B64299F8-47AB-40B9-8FA9-FDECA000F3F2}"/>
          </ac:picMkLst>
        </pc:picChg>
        <pc:picChg chg="add mod ord">
          <ac:chgData name="judita spiljak" userId="b666c009a391b7cc" providerId="LiveId" clId="{B9FE1C90-5EEA-4556-BD1A-6E20BA396F65}" dt="2020-04-20T11:40:29.138" v="114" actId="26606"/>
          <ac:picMkLst>
            <pc:docMk/>
            <pc:sldMk cId="1231801581" sldId="265"/>
            <ac:picMk id="7" creationId="{7F8CEC74-23B6-4B20-8173-0311D8767A17}"/>
          </ac:picMkLst>
        </pc:picChg>
        <pc:picChg chg="add mod">
          <ac:chgData name="judita spiljak" userId="b666c009a391b7cc" providerId="LiveId" clId="{B9FE1C90-5EEA-4556-BD1A-6E20BA396F65}" dt="2020-04-20T11:40:29.138" v="114" actId="26606"/>
          <ac:picMkLst>
            <pc:docMk/>
            <pc:sldMk cId="1231801581" sldId="265"/>
            <ac:picMk id="9" creationId="{DE769CE3-172F-4E53-B8A2-6914A944C8BC}"/>
          </ac:picMkLst>
        </pc:picChg>
        <pc:cxnChg chg="add del">
          <ac:chgData name="judita spiljak" userId="b666c009a391b7cc" providerId="LiveId" clId="{B9FE1C90-5EEA-4556-BD1A-6E20BA396F65}" dt="2020-04-20T11:40:12.487" v="109" actId="26606"/>
          <ac:cxnSpMkLst>
            <pc:docMk/>
            <pc:sldMk cId="1231801581" sldId="265"/>
            <ac:cxnSpMk id="14" creationId="{99AE2756-0FC4-4155-83E7-58AAAB63E757}"/>
          </ac:cxnSpMkLst>
        </pc:cxnChg>
        <pc:cxnChg chg="add del">
          <ac:chgData name="judita spiljak" userId="b666c009a391b7cc" providerId="LiveId" clId="{B9FE1C90-5EEA-4556-BD1A-6E20BA396F65}" dt="2020-04-20T11:40:12.487" v="109" actId="26606"/>
          <ac:cxnSpMkLst>
            <pc:docMk/>
            <pc:sldMk cId="1231801581" sldId="265"/>
            <ac:cxnSpMk id="18" creationId="{818DC98F-4057-4645-B948-F604F39A9CFE}"/>
          </ac:cxnSpMkLst>
        </pc:cxnChg>
        <pc:cxnChg chg="add del">
          <ac:chgData name="judita spiljak" userId="b666c009a391b7cc" providerId="LiveId" clId="{B9FE1C90-5EEA-4556-BD1A-6E20BA396F65}" dt="2020-04-20T11:40:12.487" v="109" actId="26606"/>
          <ac:cxnSpMkLst>
            <pc:docMk/>
            <pc:sldMk cId="1231801581" sldId="265"/>
            <ac:cxnSpMk id="20" creationId="{DAD2B705-4A9B-408D-AA80-4F41045E09DE}"/>
          </ac:cxnSpMkLst>
        </pc:cxnChg>
        <pc:cxnChg chg="add del">
          <ac:chgData name="judita spiljak" userId="b666c009a391b7cc" providerId="LiveId" clId="{B9FE1C90-5EEA-4556-BD1A-6E20BA396F65}" dt="2020-04-20T11:40:19.419" v="111" actId="26606"/>
          <ac:cxnSpMkLst>
            <pc:docMk/>
            <pc:sldMk cId="1231801581" sldId="265"/>
            <ac:cxnSpMk id="22" creationId="{60188E89-AF78-40F6-B787-E9BD9C625686}"/>
          </ac:cxnSpMkLst>
        </pc:cxnChg>
        <pc:cxnChg chg="add del">
          <ac:chgData name="judita spiljak" userId="b666c009a391b7cc" providerId="LiveId" clId="{B9FE1C90-5EEA-4556-BD1A-6E20BA396F65}" dt="2020-04-20T12:13:42.661" v="662"/>
          <ac:cxnSpMkLst>
            <pc:docMk/>
            <pc:sldMk cId="1231801581" sldId="265"/>
            <ac:cxnSpMk id="29" creationId="{60188E89-AF78-40F6-B787-E9BD9C625686}"/>
          </ac:cxnSpMkLst>
        </pc:cxnChg>
      </pc:sldChg>
      <pc:sldChg chg="addSp delSp modSp new mod setBg delDesignElem">
        <pc:chgData name="judita spiljak" userId="b666c009a391b7cc" providerId="LiveId" clId="{B9FE1C90-5EEA-4556-BD1A-6E20BA396F65}" dt="2020-04-20T13:25:18.731" v="1065" actId="207"/>
        <pc:sldMkLst>
          <pc:docMk/>
          <pc:sldMk cId="698151599" sldId="266"/>
        </pc:sldMkLst>
        <pc:spChg chg="mod">
          <ac:chgData name="judita spiljak" userId="b666c009a391b7cc" providerId="LiveId" clId="{B9FE1C90-5EEA-4556-BD1A-6E20BA396F65}" dt="2020-04-20T13:25:18.731" v="1065" actId="207"/>
          <ac:spMkLst>
            <pc:docMk/>
            <pc:sldMk cId="698151599" sldId="266"/>
            <ac:spMk id="2" creationId="{86FC0F49-3509-4F44-A21E-C84E485ADEAB}"/>
          </ac:spMkLst>
        </pc:spChg>
        <pc:spChg chg="del">
          <ac:chgData name="judita spiljak" userId="b666c009a391b7cc" providerId="LiveId" clId="{B9FE1C90-5EEA-4556-BD1A-6E20BA396F65}" dt="2020-04-20T11:42:09.729" v="142"/>
          <ac:spMkLst>
            <pc:docMk/>
            <pc:sldMk cId="698151599" sldId="266"/>
            <ac:spMk id="3" creationId="{3B7A015A-031C-4745-AF0A-6A188F4BD17A}"/>
          </ac:spMkLst>
        </pc:spChg>
        <pc:spChg chg="add del">
          <ac:chgData name="judita spiljak" userId="b666c009a391b7cc" providerId="LiveId" clId="{B9FE1C90-5EEA-4556-BD1A-6E20BA396F65}" dt="2020-04-20T13:10:06.498" v="957"/>
          <ac:spMkLst>
            <pc:docMk/>
            <pc:sldMk cId="698151599" sldId="266"/>
            <ac:spMk id="11" creationId="{4545836E-B050-4955-B80E-C5A35AC2F595}"/>
          </ac:spMkLst>
        </pc:spChg>
        <pc:spChg chg="add del">
          <ac:chgData name="judita spiljak" userId="b666c009a391b7cc" providerId="LiveId" clId="{B9FE1C90-5EEA-4556-BD1A-6E20BA396F65}" dt="2020-04-20T13:10:06.498" v="957"/>
          <ac:spMkLst>
            <pc:docMk/>
            <pc:sldMk cId="698151599" sldId="266"/>
            <ac:spMk id="12" creationId="{5E6024A1-5F3D-4233-865A-57F6E860561A}"/>
          </ac:spMkLst>
        </pc:spChg>
        <pc:spChg chg="add del">
          <ac:chgData name="judita spiljak" userId="b666c009a391b7cc" providerId="LiveId" clId="{B9FE1C90-5EEA-4556-BD1A-6E20BA396F65}" dt="2020-04-20T12:13:42.661" v="662"/>
          <ac:spMkLst>
            <pc:docMk/>
            <pc:sldMk cId="698151599" sldId="266"/>
            <ac:spMk id="16" creationId="{247AB924-1B87-43FC-B7C7-B112D5C51A0E}"/>
          </ac:spMkLst>
        </pc:spChg>
        <pc:spChg chg="add del">
          <ac:chgData name="judita spiljak" userId="b666c009a391b7cc" providerId="LiveId" clId="{B9FE1C90-5EEA-4556-BD1A-6E20BA396F65}" dt="2020-04-20T13:10:06.498" v="957"/>
          <ac:spMkLst>
            <pc:docMk/>
            <pc:sldMk cId="698151599" sldId="266"/>
            <ac:spMk id="40" creationId="{A628292D-0555-4158-9B1A-07414B27FB1A}"/>
          </ac:spMkLst>
        </pc:spChg>
        <pc:grpChg chg="add del">
          <ac:chgData name="judita spiljak" userId="b666c009a391b7cc" providerId="LiveId" clId="{B9FE1C90-5EEA-4556-BD1A-6E20BA396F65}" dt="2020-04-20T13:10:06.498" v="957"/>
          <ac:grpSpMkLst>
            <pc:docMk/>
            <pc:sldMk cId="698151599" sldId="266"/>
            <ac:grpSpMk id="13" creationId="{DFCEC47F-AB58-4E87-8F93-799F6BEA49F2}"/>
          </ac:grpSpMkLst>
        </pc:grpChg>
        <pc:picChg chg="add mod ord">
          <ac:chgData name="judita spiljak" userId="b666c009a391b7cc" providerId="LiveId" clId="{B9FE1C90-5EEA-4556-BD1A-6E20BA396F65}" dt="2020-04-20T13:09:49.800" v="955" actId="26606"/>
          <ac:picMkLst>
            <pc:docMk/>
            <pc:sldMk cId="698151599" sldId="266"/>
            <ac:picMk id="5" creationId="{62F7A2F2-FAC9-4430-B2C6-140557C04CE6}"/>
          </ac:picMkLst>
        </pc:picChg>
        <pc:picChg chg="add mod ord">
          <ac:chgData name="judita spiljak" userId="b666c009a391b7cc" providerId="LiveId" clId="{B9FE1C90-5EEA-4556-BD1A-6E20BA396F65}" dt="2020-04-20T13:09:49.800" v="955" actId="26606"/>
          <ac:picMkLst>
            <pc:docMk/>
            <pc:sldMk cId="698151599" sldId="266"/>
            <ac:picMk id="7" creationId="{A119E017-98F4-4DF8-9FE8-3773DCDA5EBD}"/>
          </ac:picMkLst>
        </pc:picChg>
        <pc:picChg chg="add mod">
          <ac:chgData name="judita spiljak" userId="b666c009a391b7cc" providerId="LiveId" clId="{B9FE1C90-5EEA-4556-BD1A-6E20BA396F65}" dt="2020-04-20T13:09:49.800" v="955" actId="26606"/>
          <ac:picMkLst>
            <pc:docMk/>
            <pc:sldMk cId="698151599" sldId="266"/>
            <ac:picMk id="9" creationId="{ECE08710-A213-4757-AAD1-444AC0B739C5}"/>
          </ac:picMkLst>
        </pc:picChg>
        <pc:cxnChg chg="add del">
          <ac:chgData name="judita spiljak" userId="b666c009a391b7cc" providerId="LiveId" clId="{B9FE1C90-5EEA-4556-BD1A-6E20BA396F65}" dt="2020-04-20T12:13:42.661" v="662"/>
          <ac:cxnSpMkLst>
            <pc:docMk/>
            <pc:sldMk cId="698151599" sldId="266"/>
            <ac:cxnSpMk id="14" creationId="{99AE2756-0FC4-4155-83E7-58AAAB63E757}"/>
          </ac:cxnSpMkLst>
        </pc:cxnChg>
        <pc:cxnChg chg="add del">
          <ac:chgData name="judita spiljak" userId="b666c009a391b7cc" providerId="LiveId" clId="{B9FE1C90-5EEA-4556-BD1A-6E20BA396F65}" dt="2020-04-20T12:13:42.661" v="662"/>
          <ac:cxnSpMkLst>
            <pc:docMk/>
            <pc:sldMk cId="698151599" sldId="266"/>
            <ac:cxnSpMk id="18" creationId="{818DC98F-4057-4645-B948-F604F39A9CFE}"/>
          </ac:cxnSpMkLst>
        </pc:cxnChg>
        <pc:cxnChg chg="add del">
          <ac:chgData name="judita spiljak" userId="b666c009a391b7cc" providerId="LiveId" clId="{B9FE1C90-5EEA-4556-BD1A-6E20BA396F65}" dt="2020-04-20T12:13:42.661" v="662"/>
          <ac:cxnSpMkLst>
            <pc:docMk/>
            <pc:sldMk cId="698151599" sldId="266"/>
            <ac:cxnSpMk id="20" creationId="{DAD2B705-4A9B-408D-AA80-4F41045E09DE}"/>
          </ac:cxnSpMkLst>
        </pc:cxnChg>
      </pc:sldChg>
      <pc:sldChg chg="addSp delSp modSp new mod setBg setClrOvrMap delDesignElem">
        <pc:chgData name="judita spiljak" userId="b666c009a391b7cc" providerId="LiveId" clId="{B9FE1C90-5EEA-4556-BD1A-6E20BA396F65}" dt="2020-04-20T13:25:42.999" v="1068" actId="207"/>
        <pc:sldMkLst>
          <pc:docMk/>
          <pc:sldMk cId="3736267562" sldId="267"/>
        </pc:sldMkLst>
        <pc:spChg chg="mod ord">
          <ac:chgData name="judita spiljak" userId="b666c009a391b7cc" providerId="LiveId" clId="{B9FE1C90-5EEA-4556-BD1A-6E20BA396F65}" dt="2020-04-20T13:25:42.999" v="1068" actId="207"/>
          <ac:spMkLst>
            <pc:docMk/>
            <pc:sldMk cId="3736267562" sldId="267"/>
            <ac:spMk id="2" creationId="{BBA47ABD-A9AA-4E02-804A-64F30CA9F756}"/>
          </ac:spMkLst>
        </pc:spChg>
        <pc:spChg chg="del">
          <ac:chgData name="judita spiljak" userId="b666c009a391b7cc" providerId="LiveId" clId="{B9FE1C90-5EEA-4556-BD1A-6E20BA396F65}" dt="2020-04-20T11:44:14.628" v="172"/>
          <ac:spMkLst>
            <pc:docMk/>
            <pc:sldMk cId="3736267562" sldId="267"/>
            <ac:spMk id="3" creationId="{CD96C4DE-6847-4142-BD48-36E53590546D}"/>
          </ac:spMkLst>
        </pc:spChg>
        <pc:spChg chg="add del">
          <ac:chgData name="judita spiljak" userId="b666c009a391b7cc" providerId="LiveId" clId="{B9FE1C90-5EEA-4556-BD1A-6E20BA396F65}" dt="2020-04-20T13:10:59.545" v="966"/>
          <ac:spMkLst>
            <pc:docMk/>
            <pc:sldMk cId="3736267562" sldId="267"/>
            <ac:spMk id="7" creationId="{9B76D444-2756-434F-AE61-96D69830C13E}"/>
          </ac:spMkLst>
        </pc:spChg>
        <pc:spChg chg="add del">
          <ac:chgData name="judita spiljak" userId="b666c009a391b7cc" providerId="LiveId" clId="{B9FE1C90-5EEA-4556-BD1A-6E20BA396F65}" dt="2020-04-20T13:10:59.545" v="966"/>
          <ac:spMkLst>
            <pc:docMk/>
            <pc:sldMk cId="3736267562" sldId="267"/>
            <ac:spMk id="8" creationId="{A27B6159-7734-4564-9E0F-C4BC43C36E52}"/>
          </ac:spMkLst>
        </pc:spChg>
        <pc:spChg chg="add del mod">
          <ac:chgData name="judita spiljak" userId="b666c009a391b7cc" providerId="LiveId" clId="{B9FE1C90-5EEA-4556-BD1A-6E20BA396F65}" dt="2020-04-20T13:13:26.340" v="979" actId="26606"/>
          <ac:spMkLst>
            <pc:docMk/>
            <pc:sldMk cId="3736267562" sldId="267"/>
            <ac:spMk id="9" creationId="{60B28223-13D0-430C-9B2E-34F8A90F6D32}"/>
          </ac:spMkLst>
        </pc:spChg>
        <pc:spChg chg="add del">
          <ac:chgData name="judita spiljak" userId="b666c009a391b7cc" providerId="LiveId" clId="{B9FE1C90-5EEA-4556-BD1A-6E20BA396F65}" dt="2020-04-20T12:13:42.661" v="662"/>
          <ac:spMkLst>
            <pc:docMk/>
            <pc:sldMk cId="3736267562" sldId="267"/>
            <ac:spMk id="10" creationId="{37C89E4B-3C9F-44B9-8B86-D9E3D112D8EC}"/>
          </ac:spMkLst>
        </pc:spChg>
        <pc:spChg chg="add del">
          <ac:chgData name="judita spiljak" userId="b666c009a391b7cc" providerId="LiveId" clId="{B9FE1C90-5EEA-4556-BD1A-6E20BA396F65}" dt="2020-04-20T13:13:40.487" v="981"/>
          <ac:spMkLst>
            <pc:docMk/>
            <pc:sldMk cId="3736267562" sldId="267"/>
            <ac:spMk id="11" creationId="{37C89E4B-3C9F-44B9-8B86-D9E3D112D8EC}"/>
          </ac:spMkLst>
        </pc:spChg>
        <pc:spChg chg="add del">
          <ac:chgData name="judita spiljak" userId="b666c009a391b7cc" providerId="LiveId" clId="{B9FE1C90-5EEA-4556-BD1A-6E20BA396F65}" dt="2020-04-20T13:17:23.853" v="1011"/>
          <ac:spMkLst>
            <pc:docMk/>
            <pc:sldMk cId="3736267562" sldId="267"/>
            <ac:spMk id="15" creationId="{86BCC4D5-E795-4C27-A59A-C83C97FC8C97}"/>
          </ac:spMkLst>
        </pc:spChg>
        <pc:spChg chg="add">
          <ac:chgData name="judita spiljak" userId="b666c009a391b7cc" providerId="LiveId" clId="{B9FE1C90-5EEA-4556-BD1A-6E20BA396F65}" dt="2020-04-20T13:15:37.159" v="984" actId="26606"/>
          <ac:spMkLst>
            <pc:docMk/>
            <pc:sldMk cId="3736267562" sldId="267"/>
            <ac:spMk id="20" creationId="{167638CB-A847-490C-BD56-C8D1E8DC3830}"/>
          </ac:spMkLst>
        </pc:spChg>
        <pc:picChg chg="add mod">
          <ac:chgData name="judita spiljak" userId="b666c009a391b7cc" providerId="LiveId" clId="{B9FE1C90-5EEA-4556-BD1A-6E20BA396F65}" dt="2020-04-20T13:15:37.159" v="984" actId="26606"/>
          <ac:picMkLst>
            <pc:docMk/>
            <pc:sldMk cId="3736267562" sldId="267"/>
            <ac:picMk id="5" creationId="{0B52D98C-0BD2-406C-8D89-AAE0794F1C15}"/>
          </ac:picMkLst>
        </pc:picChg>
        <pc:picChg chg="add del">
          <ac:chgData name="judita spiljak" userId="b666c009a391b7cc" providerId="LiveId" clId="{B9FE1C90-5EEA-4556-BD1A-6E20BA396F65}" dt="2020-04-20T13:17:23.853" v="1011"/>
          <ac:picMkLst>
            <pc:docMk/>
            <pc:sldMk cId="3736267562" sldId="267"/>
            <ac:picMk id="17" creationId="{AB6A6811-9498-4BC1-A514-B7ACB315B68C}"/>
          </ac:picMkLst>
        </pc:picChg>
        <pc:picChg chg="add del">
          <ac:chgData name="judita spiljak" userId="b666c009a391b7cc" providerId="LiveId" clId="{B9FE1C90-5EEA-4556-BD1A-6E20BA396F65}" dt="2020-04-20T13:17:23.853" v="1011"/>
          <ac:picMkLst>
            <pc:docMk/>
            <pc:sldMk cId="3736267562" sldId="267"/>
            <ac:picMk id="19" creationId="{D29A925F-0B65-4C0C-901C-04FBEBDD5D99}"/>
          </ac:picMkLst>
        </pc:picChg>
        <pc:cxnChg chg="add del">
          <ac:chgData name="judita spiljak" userId="b666c009a391b7cc" providerId="LiveId" clId="{B9FE1C90-5EEA-4556-BD1A-6E20BA396F65}" dt="2020-04-20T12:13:42.661" v="662"/>
          <ac:cxnSpMkLst>
            <pc:docMk/>
            <pc:sldMk cId="3736267562" sldId="267"/>
            <ac:cxnSpMk id="12" creationId="{AA2EAA10-076F-46BD-8F0F-B9A2FB77A85C}"/>
          </ac:cxnSpMkLst>
        </pc:cxnChg>
        <pc:cxnChg chg="add del">
          <ac:chgData name="judita spiljak" userId="b666c009a391b7cc" providerId="LiveId" clId="{B9FE1C90-5EEA-4556-BD1A-6E20BA396F65}" dt="2020-04-20T13:13:40.487" v="981"/>
          <ac:cxnSpMkLst>
            <pc:docMk/>
            <pc:sldMk cId="3736267562" sldId="267"/>
            <ac:cxnSpMk id="13" creationId="{AA2EAA10-076F-46BD-8F0F-B9A2FB77A85C}"/>
          </ac:cxnSpMkLst>
        </pc:cxnChg>
        <pc:cxnChg chg="add del">
          <ac:chgData name="judita spiljak" userId="b666c009a391b7cc" providerId="LiveId" clId="{B9FE1C90-5EEA-4556-BD1A-6E20BA396F65}" dt="2020-04-20T12:13:42.661" v="662"/>
          <ac:cxnSpMkLst>
            <pc:docMk/>
            <pc:sldMk cId="3736267562" sldId="267"/>
            <ac:cxnSpMk id="14" creationId="{D891E407-403B-4764-86C9-33A56D3BCAA3}"/>
          </ac:cxnSpMkLst>
        </pc:cxnChg>
        <pc:cxnChg chg="add del">
          <ac:chgData name="judita spiljak" userId="b666c009a391b7cc" providerId="LiveId" clId="{B9FE1C90-5EEA-4556-BD1A-6E20BA396F65}" dt="2020-04-20T13:10:59.545" v="966"/>
          <ac:cxnSpMkLst>
            <pc:docMk/>
            <pc:sldMk cId="3736267562" sldId="267"/>
            <ac:cxnSpMk id="16" creationId="{E2FFB46B-05BC-4950-B18A-9593FDAE6ED7}"/>
          </ac:cxnSpMkLst>
        </pc:cxnChg>
        <pc:cxnChg chg="add del">
          <ac:chgData name="judita spiljak" userId="b666c009a391b7cc" providerId="LiveId" clId="{B9FE1C90-5EEA-4556-BD1A-6E20BA396F65}" dt="2020-04-20T13:13:40.487" v="981"/>
          <ac:cxnSpMkLst>
            <pc:docMk/>
            <pc:sldMk cId="3736267562" sldId="267"/>
            <ac:cxnSpMk id="18" creationId="{D891E407-403B-4764-86C9-33A56D3BCAA3}"/>
          </ac:cxnSpMkLst>
        </pc:cxnChg>
      </pc:sldChg>
      <pc:sldChg chg="addSp delSp modSp new mod setBg">
        <pc:chgData name="judita spiljak" userId="b666c009a391b7cc" providerId="LiveId" clId="{B9FE1C90-5EEA-4556-BD1A-6E20BA396F65}" dt="2020-04-20T13:26:00.226" v="1071" actId="1076"/>
        <pc:sldMkLst>
          <pc:docMk/>
          <pc:sldMk cId="607045602" sldId="268"/>
        </pc:sldMkLst>
        <pc:spChg chg="mod">
          <ac:chgData name="judita spiljak" userId="b666c009a391b7cc" providerId="LiveId" clId="{B9FE1C90-5EEA-4556-BD1A-6E20BA396F65}" dt="2020-04-20T11:49:28.863" v="231" actId="207"/>
          <ac:spMkLst>
            <pc:docMk/>
            <pc:sldMk cId="607045602" sldId="268"/>
            <ac:spMk id="2" creationId="{EF064D56-FC85-47EE-BD9D-768D4F4E6902}"/>
          </ac:spMkLst>
        </pc:spChg>
        <pc:spChg chg="del">
          <ac:chgData name="judita spiljak" userId="b666c009a391b7cc" providerId="LiveId" clId="{B9FE1C90-5EEA-4556-BD1A-6E20BA396F65}" dt="2020-04-20T11:46:19.359" v="200"/>
          <ac:spMkLst>
            <pc:docMk/>
            <pc:sldMk cId="607045602" sldId="268"/>
            <ac:spMk id="3" creationId="{7E3731E4-0D67-40A6-A4AE-AF4296FF5F5C}"/>
          </ac:spMkLst>
        </pc:spChg>
        <pc:spChg chg="add">
          <ac:chgData name="judita spiljak" userId="b666c009a391b7cc" providerId="LiveId" clId="{B9FE1C90-5EEA-4556-BD1A-6E20BA396F65}" dt="2020-04-20T11:47:29.857" v="206"/>
          <ac:spMkLst>
            <pc:docMk/>
            <pc:sldMk cId="607045602" sldId="268"/>
            <ac:spMk id="10" creationId="{848D878E-8673-4766-8A60-5F74188F3CDE}"/>
          </ac:spMkLst>
        </pc:spChg>
        <pc:spChg chg="add">
          <ac:chgData name="judita spiljak" userId="b666c009a391b7cc" providerId="LiveId" clId="{B9FE1C90-5EEA-4556-BD1A-6E20BA396F65}" dt="2020-04-20T11:47:29.857" v="206"/>
          <ac:spMkLst>
            <pc:docMk/>
            <pc:sldMk cId="607045602" sldId="268"/>
            <ac:spMk id="11" creationId="{38E95173-8F55-41C3-862D-88F5C875AD47}"/>
          </ac:spMkLst>
        </pc:spChg>
        <pc:grpChg chg="add mod">
          <ac:chgData name="judita spiljak" userId="b666c009a391b7cc" providerId="LiveId" clId="{B9FE1C90-5EEA-4556-BD1A-6E20BA396F65}" dt="2020-04-20T13:16:07.850" v="986" actId="1076"/>
          <ac:grpSpMkLst>
            <pc:docMk/>
            <pc:sldMk cId="607045602" sldId="268"/>
            <ac:grpSpMk id="8" creationId="{3B99F8E3-FD80-4DE4-8C00-B5182B4C9747}"/>
          </ac:grpSpMkLst>
        </pc:grpChg>
        <pc:picChg chg="add mod">
          <ac:chgData name="judita spiljak" userId="b666c009a391b7cc" providerId="LiveId" clId="{B9FE1C90-5EEA-4556-BD1A-6E20BA396F65}" dt="2020-04-20T13:26:00.226" v="1071" actId="1076"/>
          <ac:picMkLst>
            <pc:docMk/>
            <pc:sldMk cId="607045602" sldId="268"/>
            <ac:picMk id="5" creationId="{EEC8F816-00ED-4BF7-8918-60E690E190DE}"/>
          </ac:picMkLst>
        </pc:picChg>
        <pc:picChg chg="add del mod">
          <ac:chgData name="judita spiljak" userId="b666c009a391b7cc" providerId="LiveId" clId="{B9FE1C90-5EEA-4556-BD1A-6E20BA396F65}" dt="2020-04-20T11:47:03.703" v="205" actId="478"/>
          <ac:picMkLst>
            <pc:docMk/>
            <pc:sldMk cId="607045602" sldId="268"/>
            <ac:picMk id="7" creationId="{F232B442-7B7F-43E3-9A79-2E92D838A4DA}"/>
          </ac:picMkLst>
        </pc:picChg>
        <pc:picChg chg="add">
          <ac:chgData name="judita spiljak" userId="b666c009a391b7cc" providerId="LiveId" clId="{B9FE1C90-5EEA-4556-BD1A-6E20BA396F65}" dt="2020-04-20T11:47:29.857" v="206"/>
          <ac:picMkLst>
            <pc:docMk/>
            <pc:sldMk cId="607045602" sldId="268"/>
            <ac:picMk id="9" creationId="{2A8198AF-9DA3-4BB0-8BD1-6A783F14842B}"/>
          </ac:picMkLst>
        </pc:picChg>
      </pc:sldChg>
      <pc:sldChg chg="addSp delSp modSp new mod setBg delDesignElem">
        <pc:chgData name="judita spiljak" userId="b666c009a391b7cc" providerId="LiveId" clId="{B9FE1C90-5EEA-4556-BD1A-6E20BA396F65}" dt="2020-04-20T12:13:42.661" v="662"/>
        <pc:sldMkLst>
          <pc:docMk/>
          <pc:sldMk cId="959475775" sldId="269"/>
        </pc:sldMkLst>
        <pc:spChg chg="mod">
          <ac:chgData name="judita spiljak" userId="b666c009a391b7cc" providerId="LiveId" clId="{B9FE1C90-5EEA-4556-BD1A-6E20BA396F65}" dt="2020-04-20T12:00:02.266" v="273" actId="26606"/>
          <ac:spMkLst>
            <pc:docMk/>
            <pc:sldMk cId="959475775" sldId="269"/>
            <ac:spMk id="2" creationId="{1B01CC10-AE9C-4B2B-9F60-3709BA80F016}"/>
          </ac:spMkLst>
        </pc:spChg>
        <pc:spChg chg="del">
          <ac:chgData name="judita spiljak" userId="b666c009a391b7cc" providerId="LiveId" clId="{B9FE1C90-5EEA-4556-BD1A-6E20BA396F65}" dt="2020-04-20T11:50:36.997" v="233"/>
          <ac:spMkLst>
            <pc:docMk/>
            <pc:sldMk cId="959475775" sldId="269"/>
            <ac:spMk id="3" creationId="{CB0AAB9A-4222-47E5-BF3B-112F33FA1711}"/>
          </ac:spMkLst>
        </pc:spChg>
        <pc:spChg chg="add del">
          <ac:chgData name="judita spiljak" userId="b666c009a391b7cc" providerId="LiveId" clId="{B9FE1C90-5EEA-4556-BD1A-6E20BA396F65}" dt="2020-04-20T11:58:41.669" v="249" actId="26606"/>
          <ac:spMkLst>
            <pc:docMk/>
            <pc:sldMk cId="959475775" sldId="269"/>
            <ac:spMk id="13" creationId="{A6BC1192-B758-45D8-AE29-39D794EB9C8B}"/>
          </ac:spMkLst>
        </pc:spChg>
        <pc:spChg chg="add del">
          <ac:chgData name="judita spiljak" userId="b666c009a391b7cc" providerId="LiveId" clId="{B9FE1C90-5EEA-4556-BD1A-6E20BA396F65}" dt="2020-04-20T11:58:41.669" v="249" actId="26606"/>
          <ac:spMkLst>
            <pc:docMk/>
            <pc:sldMk cId="959475775" sldId="269"/>
            <ac:spMk id="16" creationId="{5BA49487-3FDB-4FB7-9D50-2B4F9454DA91}"/>
          </ac:spMkLst>
        </pc:spChg>
        <pc:spChg chg="add del">
          <ac:chgData name="judita spiljak" userId="b666c009a391b7cc" providerId="LiveId" clId="{B9FE1C90-5EEA-4556-BD1A-6E20BA396F65}" dt="2020-04-20T11:58:41.669" v="249" actId="26606"/>
          <ac:spMkLst>
            <pc:docMk/>
            <pc:sldMk cId="959475775" sldId="269"/>
            <ac:spMk id="18" creationId="{1C938212-FA12-4FF1-87C8-ACDE99D06F69}"/>
          </ac:spMkLst>
        </pc:spChg>
        <pc:spChg chg="add del">
          <ac:chgData name="judita spiljak" userId="b666c009a391b7cc" providerId="LiveId" clId="{B9FE1C90-5EEA-4556-BD1A-6E20BA396F65}" dt="2020-04-20T11:58:41.669" v="249" actId="26606"/>
          <ac:spMkLst>
            <pc:docMk/>
            <pc:sldMk cId="959475775" sldId="269"/>
            <ac:spMk id="20" creationId="{369F152D-E540-4B48-BA11-2ADF043C6111}"/>
          </ac:spMkLst>
        </pc:spChg>
        <pc:spChg chg="add del">
          <ac:chgData name="judita spiljak" userId="b666c009a391b7cc" providerId="LiveId" clId="{B9FE1C90-5EEA-4556-BD1A-6E20BA396F65}" dt="2020-04-20T11:58:41.669" v="249" actId="26606"/>
          <ac:spMkLst>
            <pc:docMk/>
            <pc:sldMk cId="959475775" sldId="269"/>
            <ac:spMk id="22" creationId="{0C059F7E-04C4-4C46-9B3E-E5CE267E347D}"/>
          </ac:spMkLst>
        </pc:spChg>
        <pc:spChg chg="add del">
          <ac:chgData name="judita spiljak" userId="b666c009a391b7cc" providerId="LiveId" clId="{B9FE1C90-5EEA-4556-BD1A-6E20BA396F65}" dt="2020-04-20T12:00:02.266" v="273" actId="26606"/>
          <ac:spMkLst>
            <pc:docMk/>
            <pc:sldMk cId="959475775" sldId="269"/>
            <ac:spMk id="24" creationId="{71A784BF-09DB-448D-99FC-B49DFC6605D5}"/>
          </ac:spMkLst>
        </pc:spChg>
        <pc:spChg chg="add del">
          <ac:chgData name="judita spiljak" userId="b666c009a391b7cc" providerId="LiveId" clId="{B9FE1C90-5EEA-4556-BD1A-6E20BA396F65}" dt="2020-04-20T12:00:02.266" v="273" actId="26606"/>
          <ac:spMkLst>
            <pc:docMk/>
            <pc:sldMk cId="959475775" sldId="269"/>
            <ac:spMk id="25" creationId="{917859B3-4C91-478D-929D-BB6433F90849}"/>
          </ac:spMkLst>
        </pc:spChg>
        <pc:spChg chg="add del">
          <ac:chgData name="judita spiljak" userId="b666c009a391b7cc" providerId="LiveId" clId="{B9FE1C90-5EEA-4556-BD1A-6E20BA396F65}" dt="2020-04-20T12:00:02.266" v="273" actId="26606"/>
          <ac:spMkLst>
            <pc:docMk/>
            <pc:sldMk cId="959475775" sldId="269"/>
            <ac:spMk id="26" creationId="{6283FBD2-A663-469F-855C-06D86E3C1161}"/>
          </ac:spMkLst>
        </pc:spChg>
        <pc:spChg chg="add del">
          <ac:chgData name="judita spiljak" userId="b666c009a391b7cc" providerId="LiveId" clId="{B9FE1C90-5EEA-4556-BD1A-6E20BA396F65}" dt="2020-04-20T12:00:02.266" v="273" actId="26606"/>
          <ac:spMkLst>
            <pc:docMk/>
            <pc:sldMk cId="959475775" sldId="269"/>
            <ac:spMk id="27" creationId="{8A1279FC-7441-4E55-B082-2774E6316482}"/>
          </ac:spMkLst>
        </pc:spChg>
        <pc:spChg chg="add mod">
          <ac:chgData name="judita spiljak" userId="b666c009a391b7cc" providerId="LiveId" clId="{B9FE1C90-5EEA-4556-BD1A-6E20BA396F65}" dt="2020-04-20T12:00:02.266" v="273" actId="26606"/>
          <ac:spMkLst>
            <pc:docMk/>
            <pc:sldMk cId="959475775" sldId="269"/>
            <ac:spMk id="28" creationId="{BFB99D77-A2C6-48C0-8D09-A69BEAA77926}"/>
          </ac:spMkLst>
        </pc:spChg>
        <pc:spChg chg="add del">
          <ac:chgData name="judita spiljak" userId="b666c009a391b7cc" providerId="LiveId" clId="{B9FE1C90-5EEA-4556-BD1A-6E20BA396F65}" dt="2020-04-20T12:13:42.661" v="662"/>
          <ac:spMkLst>
            <pc:docMk/>
            <pc:sldMk cId="959475775" sldId="269"/>
            <ac:spMk id="33" creationId="{6EFFF4A2-EB01-4738-9824-8D9A72A51BB9}"/>
          </ac:spMkLst>
        </pc:spChg>
        <pc:grpChg chg="add del">
          <ac:chgData name="judita spiljak" userId="b666c009a391b7cc" providerId="LiveId" clId="{B9FE1C90-5EEA-4556-BD1A-6E20BA396F65}" dt="2020-04-20T12:13:42.661" v="662"/>
          <ac:grpSpMkLst>
            <pc:docMk/>
            <pc:sldMk cId="959475775" sldId="269"/>
            <ac:grpSpMk id="35" creationId="{D4469D90-62FA-49B2-981E-5305361D5A58}"/>
          </ac:grpSpMkLst>
        </pc:grpChg>
        <pc:picChg chg="add mod ord">
          <ac:chgData name="judita spiljak" userId="b666c009a391b7cc" providerId="LiveId" clId="{B9FE1C90-5EEA-4556-BD1A-6E20BA396F65}" dt="2020-04-20T12:00:02.266" v="273" actId="26606"/>
          <ac:picMkLst>
            <pc:docMk/>
            <pc:sldMk cId="959475775" sldId="269"/>
            <ac:picMk id="5" creationId="{CCDD9F47-79FE-4D3F-8884-B88B14305035}"/>
          </ac:picMkLst>
        </pc:picChg>
        <pc:picChg chg="add mod ord">
          <ac:chgData name="judita spiljak" userId="b666c009a391b7cc" providerId="LiveId" clId="{B9FE1C90-5EEA-4556-BD1A-6E20BA396F65}" dt="2020-04-20T12:00:02.266" v="273" actId="26606"/>
          <ac:picMkLst>
            <pc:docMk/>
            <pc:sldMk cId="959475775" sldId="269"/>
            <ac:picMk id="7" creationId="{F29D7403-B09F-4EAE-BE79-4986CFCF231B}"/>
          </ac:picMkLst>
        </pc:picChg>
        <pc:picChg chg="add mod ord">
          <ac:chgData name="judita spiljak" userId="b666c009a391b7cc" providerId="LiveId" clId="{B9FE1C90-5EEA-4556-BD1A-6E20BA396F65}" dt="2020-04-20T12:00:02.266" v="273" actId="26606"/>
          <ac:picMkLst>
            <pc:docMk/>
            <pc:sldMk cId="959475775" sldId="269"/>
            <ac:picMk id="9" creationId="{D35DAFFC-02D8-4F42-8176-43181C3A68A4}"/>
          </ac:picMkLst>
        </pc:picChg>
      </pc:sldChg>
      <pc:sldChg chg="addSp delSp modSp new mod setBg delDesignElem">
        <pc:chgData name="judita spiljak" userId="b666c009a391b7cc" providerId="LiveId" clId="{B9FE1C90-5EEA-4556-BD1A-6E20BA396F65}" dt="2020-04-20T12:13:42.661" v="662"/>
        <pc:sldMkLst>
          <pc:docMk/>
          <pc:sldMk cId="3572646444" sldId="270"/>
        </pc:sldMkLst>
        <pc:spChg chg="mod">
          <ac:chgData name="judita spiljak" userId="b666c009a391b7cc" providerId="LiveId" clId="{B9FE1C90-5EEA-4556-BD1A-6E20BA396F65}" dt="2020-04-20T12:02:30.249" v="452" actId="20577"/>
          <ac:spMkLst>
            <pc:docMk/>
            <pc:sldMk cId="3572646444" sldId="270"/>
            <ac:spMk id="2" creationId="{60C6DDCB-7221-459E-86BE-796E1DC01ECD}"/>
          </ac:spMkLst>
        </pc:spChg>
        <pc:spChg chg="del">
          <ac:chgData name="judita spiljak" userId="b666c009a391b7cc" providerId="LiveId" clId="{B9FE1C90-5EEA-4556-BD1A-6E20BA396F65}" dt="2020-04-20T12:01:42.349" v="428"/>
          <ac:spMkLst>
            <pc:docMk/>
            <pc:sldMk cId="3572646444" sldId="270"/>
            <ac:spMk id="3" creationId="{A2F0FF89-B025-4084-993B-48956425F61C}"/>
          </ac:spMkLst>
        </pc:spChg>
        <pc:spChg chg="add del">
          <ac:chgData name="judita spiljak" userId="b666c009a391b7cc" providerId="LiveId" clId="{B9FE1C90-5EEA-4556-BD1A-6E20BA396F65}" dt="2020-04-20T12:13:42.661" v="662"/>
          <ac:spMkLst>
            <pc:docMk/>
            <pc:sldMk cId="3572646444" sldId="270"/>
            <ac:spMk id="14" creationId="{F8A81AE0-4946-4D18-898D-2504ABC6DB78}"/>
          </ac:spMkLst>
        </pc:spChg>
        <pc:spChg chg="add del">
          <ac:chgData name="judita spiljak" userId="b666c009a391b7cc" providerId="LiveId" clId="{B9FE1C90-5EEA-4556-BD1A-6E20BA396F65}" dt="2020-04-20T12:13:42.661" v="662"/>
          <ac:spMkLst>
            <pc:docMk/>
            <pc:sldMk cId="3572646444" sldId="270"/>
            <ac:spMk id="16" creationId="{A3473CF9-37EB-43E7-89EF-D2D1C53D1DAC}"/>
          </ac:spMkLst>
        </pc:spChg>
        <pc:spChg chg="add del">
          <ac:chgData name="judita spiljak" userId="b666c009a391b7cc" providerId="LiveId" clId="{B9FE1C90-5EEA-4556-BD1A-6E20BA396F65}" dt="2020-04-20T12:13:42.661" v="662"/>
          <ac:spMkLst>
            <pc:docMk/>
            <pc:sldMk cId="3572646444" sldId="270"/>
            <ac:spMk id="18" creationId="{586B4EF9-43BA-4655-A6FF-1D8E21574C95}"/>
          </ac:spMkLst>
        </pc:spChg>
        <pc:picChg chg="add mod ord">
          <ac:chgData name="judita spiljak" userId="b666c009a391b7cc" providerId="LiveId" clId="{B9FE1C90-5EEA-4556-BD1A-6E20BA396F65}" dt="2020-04-20T12:02:17.671" v="435" actId="26606"/>
          <ac:picMkLst>
            <pc:docMk/>
            <pc:sldMk cId="3572646444" sldId="270"/>
            <ac:picMk id="5" creationId="{40809DF4-09B9-4BF8-91FC-7491BF5303D1}"/>
          </ac:picMkLst>
        </pc:picChg>
        <pc:picChg chg="add mod ord">
          <ac:chgData name="judita spiljak" userId="b666c009a391b7cc" providerId="LiveId" clId="{B9FE1C90-5EEA-4556-BD1A-6E20BA396F65}" dt="2020-04-20T12:02:55.187" v="544" actId="207"/>
          <ac:picMkLst>
            <pc:docMk/>
            <pc:sldMk cId="3572646444" sldId="270"/>
            <ac:picMk id="7" creationId="{159ED909-5E6A-4F84-8B4F-5878DD54D55B}"/>
          </ac:picMkLst>
        </pc:picChg>
        <pc:picChg chg="add mod">
          <ac:chgData name="judita spiljak" userId="b666c009a391b7cc" providerId="LiveId" clId="{B9FE1C90-5EEA-4556-BD1A-6E20BA396F65}" dt="2020-04-20T12:02:17.671" v="435" actId="26606"/>
          <ac:picMkLst>
            <pc:docMk/>
            <pc:sldMk cId="3572646444" sldId="270"/>
            <ac:picMk id="9" creationId="{B3F2E054-601C-4BC5-AA4F-5DD09ED406E3}"/>
          </ac:picMkLst>
        </pc:picChg>
      </pc:sldChg>
      <pc:sldChg chg="addSp delSp modSp new mod setBg delDesignElem">
        <pc:chgData name="judita spiljak" userId="b666c009a391b7cc" providerId="LiveId" clId="{B9FE1C90-5EEA-4556-BD1A-6E20BA396F65}" dt="2020-04-20T12:13:42.661" v="662"/>
        <pc:sldMkLst>
          <pc:docMk/>
          <pc:sldMk cId="2032690915" sldId="271"/>
        </pc:sldMkLst>
        <pc:spChg chg="mod">
          <ac:chgData name="judita spiljak" userId="b666c009a391b7cc" providerId="LiveId" clId="{B9FE1C90-5EEA-4556-BD1A-6E20BA396F65}" dt="2020-04-20T12:05:42.991" v="576" actId="2711"/>
          <ac:spMkLst>
            <pc:docMk/>
            <pc:sldMk cId="2032690915" sldId="271"/>
            <ac:spMk id="2" creationId="{8BC63015-19EA-4057-9FD2-5E76D0C41000}"/>
          </ac:spMkLst>
        </pc:spChg>
        <pc:spChg chg="del">
          <ac:chgData name="judita spiljak" userId="b666c009a391b7cc" providerId="LiveId" clId="{B9FE1C90-5EEA-4556-BD1A-6E20BA396F65}" dt="2020-04-20T12:04:07.606" v="546"/>
          <ac:spMkLst>
            <pc:docMk/>
            <pc:sldMk cId="2032690915" sldId="271"/>
            <ac:spMk id="3" creationId="{8CAA70A2-432B-42D7-A785-FE222164A20E}"/>
          </ac:spMkLst>
        </pc:spChg>
        <pc:spChg chg="add del">
          <ac:chgData name="judita spiljak" userId="b666c009a391b7cc" providerId="LiveId" clId="{B9FE1C90-5EEA-4556-BD1A-6E20BA396F65}" dt="2020-04-20T12:13:42.661" v="662"/>
          <ac:spMkLst>
            <pc:docMk/>
            <pc:sldMk cId="2032690915" sldId="271"/>
            <ac:spMk id="14" creationId="{F8A81AE0-4946-4D18-898D-2504ABC6DB78}"/>
          </ac:spMkLst>
        </pc:spChg>
        <pc:spChg chg="add del">
          <ac:chgData name="judita spiljak" userId="b666c009a391b7cc" providerId="LiveId" clId="{B9FE1C90-5EEA-4556-BD1A-6E20BA396F65}" dt="2020-04-20T12:13:42.661" v="662"/>
          <ac:spMkLst>
            <pc:docMk/>
            <pc:sldMk cId="2032690915" sldId="271"/>
            <ac:spMk id="16" creationId="{A3473CF9-37EB-43E7-89EF-D2D1C53D1DAC}"/>
          </ac:spMkLst>
        </pc:spChg>
        <pc:spChg chg="add del">
          <ac:chgData name="judita spiljak" userId="b666c009a391b7cc" providerId="LiveId" clId="{B9FE1C90-5EEA-4556-BD1A-6E20BA396F65}" dt="2020-04-20T12:13:42.661" v="662"/>
          <ac:spMkLst>
            <pc:docMk/>
            <pc:sldMk cId="2032690915" sldId="271"/>
            <ac:spMk id="18" creationId="{586B4EF9-43BA-4655-A6FF-1D8E21574C95}"/>
          </ac:spMkLst>
        </pc:spChg>
        <pc:picChg chg="add mod">
          <ac:chgData name="judita spiljak" userId="b666c009a391b7cc" providerId="LiveId" clId="{B9FE1C90-5EEA-4556-BD1A-6E20BA396F65}" dt="2020-04-20T12:04:48.536" v="555" actId="26606"/>
          <ac:picMkLst>
            <pc:docMk/>
            <pc:sldMk cId="2032690915" sldId="271"/>
            <ac:picMk id="5" creationId="{86BFA252-1914-4304-AD0F-2E038A4FF029}"/>
          </ac:picMkLst>
        </pc:picChg>
        <pc:picChg chg="add mod">
          <ac:chgData name="judita spiljak" userId="b666c009a391b7cc" providerId="LiveId" clId="{B9FE1C90-5EEA-4556-BD1A-6E20BA396F65}" dt="2020-04-20T12:04:48.536" v="555" actId="26606"/>
          <ac:picMkLst>
            <pc:docMk/>
            <pc:sldMk cId="2032690915" sldId="271"/>
            <ac:picMk id="7" creationId="{8CB2DE0F-29A4-4BF0-BD31-8E5BA00E8A97}"/>
          </ac:picMkLst>
        </pc:picChg>
        <pc:picChg chg="add mod ord">
          <ac:chgData name="judita spiljak" userId="b666c009a391b7cc" providerId="LiveId" clId="{B9FE1C90-5EEA-4556-BD1A-6E20BA396F65}" dt="2020-04-20T12:04:48.536" v="555" actId="26606"/>
          <ac:picMkLst>
            <pc:docMk/>
            <pc:sldMk cId="2032690915" sldId="271"/>
            <ac:picMk id="9" creationId="{4FEED74A-D2F2-4564-B331-4043F1D9220D}"/>
          </ac:picMkLst>
        </pc:picChg>
      </pc:sldChg>
      <pc:sldChg chg="addSp delSp modSp new mod setBg delDesignElem">
        <pc:chgData name="judita spiljak" userId="b666c009a391b7cc" providerId="LiveId" clId="{B9FE1C90-5EEA-4556-BD1A-6E20BA396F65}" dt="2020-04-20T12:13:42.661" v="662"/>
        <pc:sldMkLst>
          <pc:docMk/>
          <pc:sldMk cId="3966522593" sldId="272"/>
        </pc:sldMkLst>
        <pc:spChg chg="mod">
          <ac:chgData name="judita spiljak" userId="b666c009a391b7cc" providerId="LiveId" clId="{B9FE1C90-5EEA-4556-BD1A-6E20BA396F65}" dt="2020-04-20T12:09:45.654" v="610" actId="2711"/>
          <ac:spMkLst>
            <pc:docMk/>
            <pc:sldMk cId="3966522593" sldId="272"/>
            <ac:spMk id="2" creationId="{6F121CC0-A5E3-43F4-89A2-4C8EFB909D13}"/>
          </ac:spMkLst>
        </pc:spChg>
        <pc:spChg chg="del">
          <ac:chgData name="judita spiljak" userId="b666c009a391b7cc" providerId="LiveId" clId="{B9FE1C90-5EEA-4556-BD1A-6E20BA396F65}" dt="2020-04-20T12:06:57.123" v="578"/>
          <ac:spMkLst>
            <pc:docMk/>
            <pc:sldMk cId="3966522593" sldId="272"/>
            <ac:spMk id="3" creationId="{3F8C1802-3BF3-42D1-A1C9-3C9EC3EED85C}"/>
          </ac:spMkLst>
        </pc:spChg>
        <pc:spChg chg="add del mod">
          <ac:chgData name="judita spiljak" userId="b666c009a391b7cc" providerId="LiveId" clId="{B9FE1C90-5EEA-4556-BD1A-6E20BA396F65}" dt="2020-04-20T12:09:03.451" v="586"/>
          <ac:spMkLst>
            <pc:docMk/>
            <pc:sldMk cId="3966522593" sldId="272"/>
            <ac:spMk id="9" creationId="{52A866C9-F9F2-440F-A7A1-A430D896324B}"/>
          </ac:spMkLst>
        </pc:spChg>
        <pc:spChg chg="add del">
          <ac:chgData name="judita spiljak" userId="b666c009a391b7cc" providerId="LiveId" clId="{B9FE1C90-5EEA-4556-BD1A-6E20BA396F65}" dt="2020-04-20T12:13:42.661" v="662"/>
          <ac:spMkLst>
            <pc:docMk/>
            <pc:sldMk cId="3966522593" sldId="272"/>
            <ac:spMk id="18" creationId="{634E5E7C-1976-4C3E-A934-9425D4F2BF63}"/>
          </ac:spMkLst>
        </pc:spChg>
        <pc:spChg chg="add del">
          <ac:chgData name="judita spiljak" userId="b666c009a391b7cc" providerId="LiveId" clId="{B9FE1C90-5EEA-4556-BD1A-6E20BA396F65}" dt="2020-04-20T12:13:42.661" v="662"/>
          <ac:spMkLst>
            <pc:docMk/>
            <pc:sldMk cId="3966522593" sldId="272"/>
            <ac:spMk id="20" creationId="{78D323F3-5366-46A1-A430-A21785CACEA0}"/>
          </ac:spMkLst>
        </pc:spChg>
        <pc:spChg chg="add del">
          <ac:chgData name="judita spiljak" userId="b666c009a391b7cc" providerId="LiveId" clId="{B9FE1C90-5EEA-4556-BD1A-6E20BA396F65}" dt="2020-04-20T12:13:42.661" v="662"/>
          <ac:spMkLst>
            <pc:docMk/>
            <pc:sldMk cId="3966522593" sldId="272"/>
            <ac:spMk id="22" creationId="{F94368A0-A606-4A85-99C2-5DEC95FCC9C0}"/>
          </ac:spMkLst>
        </pc:spChg>
        <pc:picChg chg="add del mod">
          <ac:chgData name="judita spiljak" userId="b666c009a391b7cc" providerId="LiveId" clId="{B9FE1C90-5EEA-4556-BD1A-6E20BA396F65}" dt="2020-04-20T12:07:38.757" v="585" actId="478"/>
          <ac:picMkLst>
            <pc:docMk/>
            <pc:sldMk cId="3966522593" sldId="272"/>
            <ac:picMk id="5" creationId="{4F48E166-E53A-4D00-BB3A-B8D8ACFB2600}"/>
          </ac:picMkLst>
        </pc:picChg>
        <pc:picChg chg="add del mod">
          <ac:chgData name="judita spiljak" userId="b666c009a391b7cc" providerId="LiveId" clId="{B9FE1C90-5EEA-4556-BD1A-6E20BA396F65}" dt="2020-04-20T12:07:36.917" v="584" actId="478"/>
          <ac:picMkLst>
            <pc:docMk/>
            <pc:sldMk cId="3966522593" sldId="272"/>
            <ac:picMk id="7" creationId="{07A53BC4-2DC4-4BEC-A658-25B0B9876038}"/>
          </ac:picMkLst>
        </pc:picChg>
        <pc:picChg chg="add mod">
          <ac:chgData name="judita spiljak" userId="b666c009a391b7cc" providerId="LiveId" clId="{B9FE1C90-5EEA-4556-BD1A-6E20BA396F65}" dt="2020-04-20T12:09:23.350" v="592" actId="26606"/>
          <ac:picMkLst>
            <pc:docMk/>
            <pc:sldMk cId="3966522593" sldId="272"/>
            <ac:picMk id="11" creationId="{E57C44D5-A41C-4723-996F-1778DCC7FE05}"/>
          </ac:picMkLst>
        </pc:picChg>
        <pc:picChg chg="add mod">
          <ac:chgData name="judita spiljak" userId="b666c009a391b7cc" providerId="LiveId" clId="{B9FE1C90-5EEA-4556-BD1A-6E20BA396F65}" dt="2020-04-20T12:09:23.350" v="592" actId="26606"/>
          <ac:picMkLst>
            <pc:docMk/>
            <pc:sldMk cId="3966522593" sldId="272"/>
            <ac:picMk id="13" creationId="{9DF7CC74-3B7F-49E3-B81A-EB1D3EE92413}"/>
          </ac:picMkLst>
        </pc:picChg>
      </pc:sldChg>
      <pc:sldChg chg="addSp delSp modSp new mod setBg delDesignElem">
        <pc:chgData name="judita spiljak" userId="b666c009a391b7cc" providerId="LiveId" clId="{B9FE1C90-5EEA-4556-BD1A-6E20BA396F65}" dt="2020-04-20T13:28:11.645" v="1088" actId="207"/>
        <pc:sldMkLst>
          <pc:docMk/>
          <pc:sldMk cId="1655396892" sldId="273"/>
        </pc:sldMkLst>
        <pc:spChg chg="mod">
          <ac:chgData name="judita spiljak" userId="b666c009a391b7cc" providerId="LiveId" clId="{B9FE1C90-5EEA-4556-BD1A-6E20BA396F65}" dt="2020-04-20T13:28:11.645" v="1088" actId="207"/>
          <ac:spMkLst>
            <pc:docMk/>
            <pc:sldMk cId="1655396892" sldId="273"/>
            <ac:spMk id="2" creationId="{5D968599-2CC0-480E-8382-59AD29E8BE36}"/>
          </ac:spMkLst>
        </pc:spChg>
        <pc:spChg chg="del">
          <ac:chgData name="judita spiljak" userId="b666c009a391b7cc" providerId="LiveId" clId="{B9FE1C90-5EEA-4556-BD1A-6E20BA396F65}" dt="2020-04-20T12:10:56.305" v="612"/>
          <ac:spMkLst>
            <pc:docMk/>
            <pc:sldMk cId="1655396892" sldId="273"/>
            <ac:spMk id="3" creationId="{46945AAC-776E-45C4-A1B6-0C75880F65EC}"/>
          </ac:spMkLst>
        </pc:spChg>
        <pc:spChg chg="add del">
          <ac:chgData name="judita spiljak" userId="b666c009a391b7cc" providerId="LiveId" clId="{B9FE1C90-5EEA-4556-BD1A-6E20BA396F65}" dt="2020-04-20T12:13:42.661" v="662"/>
          <ac:spMkLst>
            <pc:docMk/>
            <pc:sldMk cId="1655396892" sldId="273"/>
            <ac:spMk id="12" creationId="{823AC064-BC96-4F32-8AE1-B2FD38754823}"/>
          </ac:spMkLst>
        </pc:spChg>
        <pc:spChg chg="add del">
          <ac:chgData name="judita spiljak" userId="b666c009a391b7cc" providerId="LiveId" clId="{B9FE1C90-5EEA-4556-BD1A-6E20BA396F65}" dt="2020-04-20T12:13:21.796" v="648" actId="26606"/>
          <ac:spMkLst>
            <pc:docMk/>
            <pc:sldMk cId="1655396892" sldId="273"/>
            <ac:spMk id="20" creationId="{CF39E6E5-85B4-490E-85BB-3E8F2D4AE827}"/>
          </ac:spMkLst>
        </pc:spChg>
        <pc:spChg chg="add del">
          <ac:chgData name="judita spiljak" userId="b666c009a391b7cc" providerId="LiveId" clId="{B9FE1C90-5EEA-4556-BD1A-6E20BA396F65}" dt="2020-04-20T12:12:18.569" v="642" actId="26606"/>
          <ac:spMkLst>
            <pc:docMk/>
            <pc:sldMk cId="1655396892" sldId="273"/>
            <ac:spMk id="23" creationId="{823AC064-BC96-4F32-8AE1-B2FD38754823}"/>
          </ac:spMkLst>
        </pc:spChg>
        <pc:spChg chg="add del">
          <ac:chgData name="judita spiljak" userId="b666c009a391b7cc" providerId="LiveId" clId="{B9FE1C90-5EEA-4556-BD1A-6E20BA396F65}" dt="2020-04-20T12:13:21.796" v="648" actId="26606"/>
          <ac:spMkLst>
            <pc:docMk/>
            <pc:sldMk cId="1655396892" sldId="273"/>
            <ac:spMk id="27" creationId="{27A25769-8A6A-4983-92E9-E41BEB530971}"/>
          </ac:spMkLst>
        </pc:spChg>
        <pc:spChg chg="add del">
          <ac:chgData name="judita spiljak" userId="b666c009a391b7cc" providerId="LiveId" clId="{B9FE1C90-5EEA-4556-BD1A-6E20BA396F65}" dt="2020-04-20T12:13:21.796" v="648" actId="26606"/>
          <ac:spMkLst>
            <pc:docMk/>
            <pc:sldMk cId="1655396892" sldId="273"/>
            <ac:spMk id="28" creationId="{223D82F2-8828-4C80-AF95-242810EB9ABB}"/>
          </ac:spMkLst>
        </pc:spChg>
        <pc:spChg chg="add del">
          <ac:chgData name="judita spiljak" userId="b666c009a391b7cc" providerId="LiveId" clId="{B9FE1C90-5EEA-4556-BD1A-6E20BA396F65}" dt="2020-04-20T12:13:21.796" v="648" actId="26606"/>
          <ac:spMkLst>
            <pc:docMk/>
            <pc:sldMk cId="1655396892" sldId="273"/>
            <ac:spMk id="29" creationId="{D6669D83-0E36-4F8C-B68A-D549AC194A99}"/>
          </ac:spMkLst>
        </pc:spChg>
        <pc:spChg chg="add del">
          <ac:chgData name="judita spiljak" userId="b666c009a391b7cc" providerId="LiveId" clId="{B9FE1C90-5EEA-4556-BD1A-6E20BA396F65}" dt="2020-04-20T12:13:21.796" v="648" actId="26606"/>
          <ac:spMkLst>
            <pc:docMk/>
            <pc:sldMk cId="1655396892" sldId="273"/>
            <ac:spMk id="30" creationId="{7FD0D34F-65E4-4896-8016-F401017B67FD}"/>
          </ac:spMkLst>
        </pc:spChg>
        <pc:grpChg chg="add del">
          <ac:chgData name="judita spiljak" userId="b666c009a391b7cc" providerId="LiveId" clId="{B9FE1C90-5EEA-4556-BD1A-6E20BA396F65}" dt="2020-04-20T12:14:01.889" v="666"/>
          <ac:grpSpMkLst>
            <pc:docMk/>
            <pc:sldMk cId="1655396892" sldId="273"/>
            <ac:grpSpMk id="9" creationId="{90A61547-2555-4DE2-A37F-A53E54917441}"/>
          </ac:grpSpMkLst>
        </pc:grpChg>
        <pc:picChg chg="add mod">
          <ac:chgData name="judita spiljak" userId="b666c009a391b7cc" providerId="LiveId" clId="{B9FE1C90-5EEA-4556-BD1A-6E20BA396F65}" dt="2020-04-20T13:27:26.208" v="1079" actId="14100"/>
          <ac:picMkLst>
            <pc:docMk/>
            <pc:sldMk cId="1655396892" sldId="273"/>
            <ac:picMk id="5" creationId="{5D66D549-033C-4C4F-81F9-974BDFFE348F}"/>
          </ac:picMkLst>
        </pc:picChg>
        <pc:picChg chg="add mod">
          <ac:chgData name="judita spiljak" userId="b666c009a391b7cc" providerId="LiveId" clId="{B9FE1C90-5EEA-4556-BD1A-6E20BA396F65}" dt="2020-04-20T13:28:02.051" v="1087" actId="1076"/>
          <ac:picMkLst>
            <pc:docMk/>
            <pc:sldMk cId="1655396892" sldId="273"/>
            <ac:picMk id="7" creationId="{B50AFDD1-4BAA-4E41-8EF3-ABA8DB895F44}"/>
          </ac:picMkLst>
        </pc:picChg>
        <pc:cxnChg chg="add del">
          <ac:chgData name="judita spiljak" userId="b666c009a391b7cc" providerId="LiveId" clId="{B9FE1C90-5EEA-4556-BD1A-6E20BA396F65}" dt="2020-04-20T12:13:42.661" v="662"/>
          <ac:cxnSpMkLst>
            <pc:docMk/>
            <pc:sldMk cId="1655396892" sldId="273"/>
            <ac:cxnSpMk id="14" creationId="{7E7C77BC-7138-40B1-A15B-20F57A494629}"/>
          </ac:cxnSpMkLst>
        </pc:cxnChg>
        <pc:cxnChg chg="add del">
          <ac:chgData name="judita spiljak" userId="b666c009a391b7cc" providerId="LiveId" clId="{B9FE1C90-5EEA-4556-BD1A-6E20BA396F65}" dt="2020-04-20T12:13:42.661" v="662"/>
          <ac:cxnSpMkLst>
            <pc:docMk/>
            <pc:sldMk cId="1655396892" sldId="273"/>
            <ac:cxnSpMk id="16" creationId="{DB146403-F3D6-484B-B2ED-97F9565D0370}"/>
          </ac:cxnSpMkLst>
        </pc:cxnChg>
        <pc:cxnChg chg="add del">
          <ac:chgData name="judita spiljak" userId="b666c009a391b7cc" providerId="LiveId" clId="{B9FE1C90-5EEA-4556-BD1A-6E20BA396F65}" dt="2020-04-20T12:12:18.569" v="642" actId="26606"/>
          <ac:cxnSpMkLst>
            <pc:docMk/>
            <pc:sldMk cId="1655396892" sldId="273"/>
            <ac:cxnSpMk id="21" creationId="{DB146403-F3D6-484B-B2ED-97F9565D0370}"/>
          </ac:cxnSpMkLst>
        </pc:cxnChg>
        <pc:cxnChg chg="add del">
          <ac:chgData name="judita spiljak" userId="b666c009a391b7cc" providerId="LiveId" clId="{B9FE1C90-5EEA-4556-BD1A-6E20BA396F65}" dt="2020-04-20T12:12:18.569" v="642" actId="26606"/>
          <ac:cxnSpMkLst>
            <pc:docMk/>
            <pc:sldMk cId="1655396892" sldId="273"/>
            <ac:cxnSpMk id="25" creationId="{7E7C77BC-7138-40B1-A15B-20F57A494629}"/>
          </ac:cxnSpMkLst>
        </pc:cxnChg>
      </pc:sldChg>
      <pc:sldChg chg="addSp delSp modSp new mod setBg delDesignElem">
        <pc:chgData name="judita spiljak" userId="b666c009a391b7cc" providerId="LiveId" clId="{B9FE1C90-5EEA-4556-BD1A-6E20BA396F65}" dt="2020-04-20T13:28:23.533" v="1089" actId="207"/>
        <pc:sldMkLst>
          <pc:docMk/>
          <pc:sldMk cId="981636692" sldId="274"/>
        </pc:sldMkLst>
        <pc:spChg chg="mod ord">
          <ac:chgData name="judita spiljak" userId="b666c009a391b7cc" providerId="LiveId" clId="{B9FE1C90-5EEA-4556-BD1A-6E20BA396F65}" dt="2020-04-20T13:28:23.533" v="1089" actId="207"/>
          <ac:spMkLst>
            <pc:docMk/>
            <pc:sldMk cId="981636692" sldId="274"/>
            <ac:spMk id="2" creationId="{2FAC5705-29D6-4899-9EC4-FA095F619357}"/>
          </ac:spMkLst>
        </pc:spChg>
        <pc:spChg chg="del">
          <ac:chgData name="judita spiljak" userId="b666c009a391b7cc" providerId="LiveId" clId="{B9FE1C90-5EEA-4556-BD1A-6E20BA396F65}" dt="2020-04-20T12:15:20.816" v="672"/>
          <ac:spMkLst>
            <pc:docMk/>
            <pc:sldMk cId="981636692" sldId="274"/>
            <ac:spMk id="3" creationId="{1AAF8037-0DF2-42A6-B255-F7E38DD3A5EC}"/>
          </ac:spMkLst>
        </pc:spChg>
        <pc:spChg chg="add del">
          <ac:chgData name="judita spiljak" userId="b666c009a391b7cc" providerId="LiveId" clId="{B9FE1C90-5EEA-4556-BD1A-6E20BA396F65}" dt="2020-04-20T12:57:36.548" v="753"/>
          <ac:spMkLst>
            <pc:docMk/>
            <pc:sldMk cId="981636692" sldId="274"/>
            <ac:spMk id="22" creationId="{DC99427B-A97E-40A3-B1FD-4557346C6A91}"/>
          </ac:spMkLst>
        </pc:spChg>
        <pc:grpChg chg="add del">
          <ac:chgData name="judita spiljak" userId="b666c009a391b7cc" providerId="LiveId" clId="{B9FE1C90-5EEA-4556-BD1A-6E20BA396F65}" dt="2020-04-20T12:16:50.048" v="681" actId="26606"/>
          <ac:grpSpMkLst>
            <pc:docMk/>
            <pc:sldMk cId="981636692" sldId="274"/>
            <ac:grpSpMk id="10" creationId="{A5AFB369-4673-4727-A7CD-D86AFE0AE069}"/>
          </ac:grpSpMkLst>
        </pc:grpChg>
        <pc:grpChg chg="add del">
          <ac:chgData name="judita spiljak" userId="b666c009a391b7cc" providerId="LiveId" clId="{B9FE1C90-5EEA-4556-BD1A-6E20BA396F65}" dt="2020-04-20T12:57:36.548" v="753"/>
          <ac:grpSpMkLst>
            <pc:docMk/>
            <pc:sldMk cId="981636692" sldId="274"/>
            <ac:grpSpMk id="23" creationId="{4815A7B4-532E-48C9-AC24-D78ACF3339DB}"/>
          </ac:grpSpMkLst>
        </pc:grpChg>
        <pc:picChg chg="add mod">
          <ac:chgData name="judita spiljak" userId="b666c009a391b7cc" providerId="LiveId" clId="{B9FE1C90-5EEA-4556-BD1A-6E20BA396F65}" dt="2020-04-20T12:18:29.352" v="710" actId="14100"/>
          <ac:picMkLst>
            <pc:docMk/>
            <pc:sldMk cId="981636692" sldId="274"/>
            <ac:picMk id="5" creationId="{A4E11846-24E6-4DA1-AADF-E575950B9AC2}"/>
          </ac:picMkLst>
        </pc:picChg>
        <pc:picChg chg="add del mod">
          <ac:chgData name="judita spiljak" userId="b666c009a391b7cc" providerId="LiveId" clId="{B9FE1C90-5EEA-4556-BD1A-6E20BA396F65}" dt="2020-04-20T12:16:17.026" v="679" actId="478"/>
          <ac:picMkLst>
            <pc:docMk/>
            <pc:sldMk cId="981636692" sldId="274"/>
            <ac:picMk id="7" creationId="{7225D4C1-DD88-4B2C-AAC9-79880B35742C}"/>
          </ac:picMkLst>
        </pc:picChg>
      </pc:sldChg>
      <pc:sldChg chg="addSp delSp modSp new mod setBg delDesignElem">
        <pc:chgData name="judita spiljak" userId="b666c009a391b7cc" providerId="LiveId" clId="{B9FE1C90-5EEA-4556-BD1A-6E20BA396F65}" dt="2020-04-20T12:57:36.548" v="753"/>
        <pc:sldMkLst>
          <pc:docMk/>
          <pc:sldMk cId="993390668" sldId="275"/>
        </pc:sldMkLst>
        <pc:spChg chg="add del">
          <ac:chgData name="judita spiljak" userId="b666c009a391b7cc" providerId="LiveId" clId="{B9FE1C90-5EEA-4556-BD1A-6E20BA396F65}" dt="2020-04-20T12:20:08.282" v="719" actId="26606"/>
          <ac:spMkLst>
            <pc:docMk/>
            <pc:sldMk cId="993390668" sldId="275"/>
            <ac:spMk id="2" creationId="{897C4836-FD2F-46B8-8D15-88F22FA57A1D}"/>
          </ac:spMkLst>
        </pc:spChg>
        <pc:spChg chg="del">
          <ac:chgData name="judita spiljak" userId="b666c009a391b7cc" providerId="LiveId" clId="{B9FE1C90-5EEA-4556-BD1A-6E20BA396F65}" dt="2020-04-20T12:19:36.945" v="712"/>
          <ac:spMkLst>
            <pc:docMk/>
            <pc:sldMk cId="993390668" sldId="275"/>
            <ac:spMk id="3" creationId="{01EFD486-FF5C-4BC9-9DB5-C1531A6FFF28}"/>
          </ac:spMkLst>
        </pc:spChg>
        <pc:spChg chg="add mod">
          <ac:chgData name="judita spiljak" userId="b666c009a391b7cc" providerId="LiveId" clId="{B9FE1C90-5EEA-4556-BD1A-6E20BA396F65}" dt="2020-04-20T12:22:02.478" v="748" actId="122"/>
          <ac:spMkLst>
            <pc:docMk/>
            <pc:sldMk cId="993390668" sldId="275"/>
            <ac:spMk id="6" creationId="{2F85CB40-E662-4850-8F67-E3F6AB7BDB9F}"/>
          </ac:spMkLst>
        </pc:spChg>
        <pc:spChg chg="add del">
          <ac:chgData name="judita spiljak" userId="b666c009a391b7cc" providerId="LiveId" clId="{B9FE1C90-5EEA-4556-BD1A-6E20BA396F65}" dt="2020-04-20T12:20:00.177" v="716" actId="26606"/>
          <ac:spMkLst>
            <pc:docMk/>
            <pc:sldMk cId="993390668" sldId="275"/>
            <ac:spMk id="22" creationId="{21029ED5-F105-4DD2-99C8-1E4422817978}"/>
          </ac:spMkLst>
        </pc:spChg>
        <pc:spChg chg="add del">
          <ac:chgData name="judita spiljak" userId="b666c009a391b7cc" providerId="LiveId" clId="{B9FE1C90-5EEA-4556-BD1A-6E20BA396F65}" dt="2020-04-20T12:20:00.177" v="716" actId="26606"/>
          <ac:spMkLst>
            <pc:docMk/>
            <pc:sldMk cId="993390668" sldId="275"/>
            <ac:spMk id="35" creationId="{5C9652B3-A450-4ED6-8FBF-F536BA60B4D8}"/>
          </ac:spMkLst>
        </pc:spChg>
        <pc:spChg chg="add del">
          <ac:chgData name="judita spiljak" userId="b666c009a391b7cc" providerId="LiveId" clId="{B9FE1C90-5EEA-4556-BD1A-6E20BA396F65}" dt="2020-04-20T12:20:08.267" v="718" actId="26606"/>
          <ac:spMkLst>
            <pc:docMk/>
            <pc:sldMk cId="993390668" sldId="275"/>
            <ac:spMk id="38" creationId="{03E8462A-FEBA-4848-81CC-3F8DA3E477BE}"/>
          </ac:spMkLst>
        </pc:spChg>
        <pc:spChg chg="add del">
          <ac:chgData name="judita spiljak" userId="b666c009a391b7cc" providerId="LiveId" clId="{B9FE1C90-5EEA-4556-BD1A-6E20BA396F65}" dt="2020-04-20T12:20:08.267" v="718" actId="26606"/>
          <ac:spMkLst>
            <pc:docMk/>
            <pc:sldMk cId="993390668" sldId="275"/>
            <ac:spMk id="40" creationId="{7941F9B1-B01B-4A84-89D9-B169AEB4E456}"/>
          </ac:spMkLst>
        </pc:spChg>
        <pc:spChg chg="add del">
          <ac:chgData name="judita spiljak" userId="b666c009a391b7cc" providerId="LiveId" clId="{B9FE1C90-5EEA-4556-BD1A-6E20BA396F65}" dt="2020-04-20T12:57:36.548" v="753"/>
          <ac:spMkLst>
            <pc:docMk/>
            <pc:sldMk cId="993390668" sldId="275"/>
            <ac:spMk id="43" creationId="{21029ED5-F105-4DD2-99C8-1E4422817978}"/>
          </ac:spMkLst>
        </pc:spChg>
        <pc:spChg chg="add del">
          <ac:chgData name="judita spiljak" userId="b666c009a391b7cc" providerId="LiveId" clId="{B9FE1C90-5EEA-4556-BD1A-6E20BA396F65}" dt="2020-04-20T12:57:36.548" v="753"/>
          <ac:spMkLst>
            <pc:docMk/>
            <pc:sldMk cId="993390668" sldId="275"/>
            <ac:spMk id="45" creationId="{5C9652B3-A450-4ED6-8FBF-F536BA60B4D8}"/>
          </ac:spMkLst>
        </pc:spChg>
        <pc:grpChg chg="add del">
          <ac:chgData name="judita spiljak" userId="b666c009a391b7cc" providerId="LiveId" clId="{B9FE1C90-5EEA-4556-BD1A-6E20BA396F65}" dt="2020-04-20T12:20:00.177" v="716" actId="26606"/>
          <ac:grpSpMkLst>
            <pc:docMk/>
            <pc:sldMk cId="993390668" sldId="275"/>
            <ac:grpSpMk id="10" creationId="{6CE6E43D-FC44-4F15-89C6-7C08E9BDC3FF}"/>
          </ac:grpSpMkLst>
        </pc:grpChg>
        <pc:grpChg chg="add del">
          <ac:chgData name="judita spiljak" userId="b666c009a391b7cc" providerId="LiveId" clId="{B9FE1C90-5EEA-4556-BD1A-6E20BA396F65}" dt="2020-04-20T12:20:00.177" v="716" actId="26606"/>
          <ac:grpSpMkLst>
            <pc:docMk/>
            <pc:sldMk cId="993390668" sldId="275"/>
            <ac:grpSpMk id="24" creationId="{2D621E68-BF28-4A1C-B1A2-4E55E139E79A}"/>
          </ac:grpSpMkLst>
        </pc:grpChg>
        <pc:grpChg chg="add del">
          <ac:chgData name="judita spiljak" userId="b666c009a391b7cc" providerId="LiveId" clId="{B9FE1C90-5EEA-4556-BD1A-6E20BA396F65}" dt="2020-04-20T12:20:08.267" v="718" actId="26606"/>
          <ac:grpSpMkLst>
            <pc:docMk/>
            <pc:sldMk cId="993390668" sldId="275"/>
            <ac:grpSpMk id="37" creationId="{A4D026A2-7476-44B0-9648-BB98882F7BA3}"/>
          </ac:grpSpMkLst>
        </pc:grpChg>
        <pc:grpChg chg="add del">
          <ac:chgData name="judita spiljak" userId="b666c009a391b7cc" providerId="LiveId" clId="{B9FE1C90-5EEA-4556-BD1A-6E20BA396F65}" dt="2020-04-20T12:20:08.267" v="718" actId="26606"/>
          <ac:grpSpMkLst>
            <pc:docMk/>
            <pc:sldMk cId="993390668" sldId="275"/>
            <ac:grpSpMk id="39" creationId="{2109F83F-40FE-4DB3-84CC-09FB3340D06D}"/>
          </ac:grpSpMkLst>
        </pc:grpChg>
        <pc:grpChg chg="add del">
          <ac:chgData name="judita spiljak" userId="b666c009a391b7cc" providerId="LiveId" clId="{B9FE1C90-5EEA-4556-BD1A-6E20BA396F65}" dt="2020-04-20T12:57:36.548" v="753"/>
          <ac:grpSpMkLst>
            <pc:docMk/>
            <pc:sldMk cId="993390668" sldId="275"/>
            <ac:grpSpMk id="42" creationId="{6CE6E43D-FC44-4F15-89C6-7C08E9BDC3FF}"/>
          </ac:grpSpMkLst>
        </pc:grpChg>
        <pc:grpChg chg="add del">
          <ac:chgData name="judita spiljak" userId="b666c009a391b7cc" providerId="LiveId" clId="{B9FE1C90-5EEA-4556-BD1A-6E20BA396F65}" dt="2020-04-20T12:57:36.548" v="753"/>
          <ac:grpSpMkLst>
            <pc:docMk/>
            <pc:sldMk cId="993390668" sldId="275"/>
            <ac:grpSpMk id="44" creationId="{2D621E68-BF28-4A1C-B1A2-4E55E139E79A}"/>
          </ac:grpSpMkLst>
        </pc:grpChg>
        <pc:picChg chg="add mod">
          <ac:chgData name="judita spiljak" userId="b666c009a391b7cc" providerId="LiveId" clId="{B9FE1C90-5EEA-4556-BD1A-6E20BA396F65}" dt="2020-04-20T12:20:08.282" v="719" actId="26606"/>
          <ac:picMkLst>
            <pc:docMk/>
            <pc:sldMk cId="993390668" sldId="275"/>
            <ac:picMk id="5" creationId="{38289148-4C79-4A6A-A951-7A4095AEC5F0}"/>
          </ac:picMkLst>
        </pc:picChg>
      </pc:sldChg>
      <pc:sldChg chg="addSp delSp modSp new mod setBg setClrOvrMap delDesignElem">
        <pc:chgData name="judita spiljak" userId="b666c009a391b7cc" providerId="LiveId" clId="{B9FE1C90-5EEA-4556-BD1A-6E20BA396F65}" dt="2020-04-20T13:20:21.280" v="1038"/>
        <pc:sldMkLst>
          <pc:docMk/>
          <pc:sldMk cId="723967524" sldId="276"/>
        </pc:sldMkLst>
        <pc:spChg chg="mod">
          <ac:chgData name="judita spiljak" userId="b666c009a391b7cc" providerId="LiveId" clId="{B9FE1C90-5EEA-4556-BD1A-6E20BA396F65}" dt="2020-04-20T13:18:58.807" v="1036" actId="26606"/>
          <ac:spMkLst>
            <pc:docMk/>
            <pc:sldMk cId="723967524" sldId="276"/>
            <ac:spMk id="2" creationId="{49ED38DD-5C5E-4B11-92D6-8DF9BC1A02E9}"/>
          </ac:spMkLst>
        </pc:spChg>
        <pc:spChg chg="mod">
          <ac:chgData name="judita spiljak" userId="b666c009a391b7cc" providerId="LiveId" clId="{B9FE1C90-5EEA-4556-BD1A-6E20BA396F65}" dt="2020-04-20T13:18:58.807" v="1036" actId="26606"/>
          <ac:spMkLst>
            <pc:docMk/>
            <pc:sldMk cId="723967524" sldId="276"/>
            <ac:spMk id="3" creationId="{476F79D2-ABED-4826-B1F6-562561077F9C}"/>
          </ac:spMkLst>
        </pc:spChg>
        <pc:spChg chg="add del">
          <ac:chgData name="judita spiljak" userId="b666c009a391b7cc" providerId="LiveId" clId="{B9FE1C90-5EEA-4556-BD1A-6E20BA396F65}" dt="2020-04-20T13:18:28.213" v="1035"/>
          <ac:spMkLst>
            <pc:docMk/>
            <pc:sldMk cId="723967524" sldId="276"/>
            <ac:spMk id="5" creationId="{3595E478-612A-42ED-816A-0DD5B5C895B2}"/>
          </ac:spMkLst>
        </pc:spChg>
        <pc:spChg chg="add del">
          <ac:chgData name="judita spiljak" userId="b666c009a391b7cc" providerId="LiveId" clId="{B9FE1C90-5EEA-4556-BD1A-6E20BA396F65}" dt="2020-04-20T13:20:21.280" v="1038"/>
          <ac:spMkLst>
            <pc:docMk/>
            <pc:sldMk cId="723967524" sldId="276"/>
            <ac:spMk id="7" creationId="{864672EB-02A8-48AB-BCFB-00B78DBA6A1E}"/>
          </ac:spMkLst>
        </pc:spChg>
        <pc:spChg chg="add del">
          <ac:chgData name="judita spiljak" userId="b666c009a391b7cc" providerId="LiveId" clId="{B9FE1C90-5EEA-4556-BD1A-6E20BA396F65}" dt="2020-04-20T13:00:05.927" v="835"/>
          <ac:spMkLst>
            <pc:docMk/>
            <pc:sldMk cId="723967524" sldId="276"/>
            <ac:spMk id="8" creationId="{23962611-DFD5-4092-AAFD-559E3DFCE2C9}"/>
          </ac:spMkLst>
        </pc:spChg>
        <pc:spChg chg="add del">
          <ac:chgData name="judita spiljak" userId="b666c009a391b7cc" providerId="LiveId" clId="{B9FE1C90-5EEA-4556-BD1A-6E20BA396F65}" dt="2020-04-20T13:20:21.280" v="1038"/>
          <ac:spMkLst>
            <pc:docMk/>
            <pc:sldMk cId="723967524" sldId="276"/>
            <ac:spMk id="9" creationId="{7255A803-13A1-44E9-ACA9-889A5CC39BB5}"/>
          </ac:spMkLst>
        </pc:spChg>
        <pc:spChg chg="add del">
          <ac:chgData name="judita spiljak" userId="b666c009a391b7cc" providerId="LiveId" clId="{B9FE1C90-5EEA-4556-BD1A-6E20BA396F65}" dt="2020-04-20T13:20:21.280" v="1038"/>
          <ac:spMkLst>
            <pc:docMk/>
            <pc:sldMk cId="723967524" sldId="276"/>
            <ac:spMk id="11" creationId="{BC82C52F-0333-430E-AF00-FA48A518A1A5}"/>
          </ac:spMkLst>
        </pc:spChg>
        <pc:picChg chg="add del">
          <ac:chgData name="judita spiljak" userId="b666c009a391b7cc" providerId="LiveId" clId="{B9FE1C90-5EEA-4556-BD1A-6E20BA396F65}" dt="2020-04-20T13:18:28.213" v="1035"/>
          <ac:picMkLst>
            <pc:docMk/>
            <pc:sldMk cId="723967524" sldId="276"/>
            <ac:picMk id="6" creationId="{CB226365-E8CD-4F1B-B318-7598AA28AE78}"/>
          </ac:picMkLst>
        </pc:picChg>
        <pc:picChg chg="add del">
          <ac:chgData name="judita spiljak" userId="b666c009a391b7cc" providerId="LiveId" clId="{B9FE1C90-5EEA-4556-BD1A-6E20BA396F65}" dt="2020-04-20T13:00:05.927" v="835"/>
          <ac:picMkLst>
            <pc:docMk/>
            <pc:sldMk cId="723967524" sldId="276"/>
            <ac:picMk id="10" creationId="{2270F1FA-0425-408F-9861-80BF5AFB276D}"/>
          </ac:picMkLst>
        </pc:picChg>
        <pc:picChg chg="add del">
          <ac:chgData name="judita spiljak" userId="b666c009a391b7cc" providerId="LiveId" clId="{B9FE1C90-5EEA-4556-BD1A-6E20BA396F65}" dt="2020-04-20T13:18:28.213" v="1035"/>
          <ac:picMkLst>
            <pc:docMk/>
            <pc:sldMk cId="723967524" sldId="276"/>
            <ac:picMk id="12" creationId="{86F8589D-19E8-4616-A2D6-95125B4528F0}"/>
          </ac:picMkLst>
        </pc:picChg>
        <pc:picChg chg="add del">
          <ac:chgData name="judita spiljak" userId="b666c009a391b7cc" providerId="LiveId" clId="{B9FE1C90-5EEA-4556-BD1A-6E20BA396F65}" dt="2020-04-20T13:20:21.280" v="1038"/>
          <ac:picMkLst>
            <pc:docMk/>
            <pc:sldMk cId="723967524" sldId="276"/>
            <ac:picMk id="13" creationId="{BE9CCFFE-A385-4D35-8504-960F050EF7F8}"/>
          </ac:picMkLst>
        </pc:picChg>
        <pc:picChg chg="add del">
          <ac:chgData name="judita spiljak" userId="b666c009a391b7cc" providerId="LiveId" clId="{B9FE1C90-5EEA-4556-BD1A-6E20BA396F65}" dt="2020-04-20T13:18:28.213" v="1035"/>
          <ac:picMkLst>
            <pc:docMk/>
            <pc:sldMk cId="723967524" sldId="276"/>
            <ac:picMk id="14" creationId="{5F9D2829-9A1B-41D9-A712-382721D3A7F9}"/>
          </ac:picMkLst>
        </pc:picChg>
        <pc:picChg chg="add del">
          <ac:chgData name="judita spiljak" userId="b666c009a391b7cc" providerId="LiveId" clId="{B9FE1C90-5EEA-4556-BD1A-6E20BA396F65}" dt="2020-04-20T13:20:21.280" v="1038"/>
          <ac:picMkLst>
            <pc:docMk/>
            <pc:sldMk cId="723967524" sldId="276"/>
            <ac:picMk id="16" creationId="{1AD41804-3572-46FD-8124-D3079B642712}"/>
          </ac:picMkLst>
        </pc:picChg>
        <pc:picChg chg="add del">
          <ac:chgData name="judita spiljak" userId="b666c009a391b7cc" providerId="LiveId" clId="{B9FE1C90-5EEA-4556-BD1A-6E20BA396F65}" dt="2020-04-20T13:20:21.280" v="1038"/>
          <ac:picMkLst>
            <pc:docMk/>
            <pc:sldMk cId="723967524" sldId="276"/>
            <ac:picMk id="18" creationId="{5316A1D8-3445-4B94-B595-2285C05EEEBE}"/>
          </ac:picMkLst>
        </pc:picChg>
        <pc:picChg chg="add del">
          <ac:chgData name="judita spiljak" userId="b666c009a391b7cc" providerId="LiveId" clId="{B9FE1C90-5EEA-4556-BD1A-6E20BA396F65}" dt="2020-04-20T13:20:21.280" v="1038"/>
          <ac:picMkLst>
            <pc:docMk/>
            <pc:sldMk cId="723967524" sldId="276"/>
            <ac:picMk id="20" creationId="{2FA7483C-C90B-453F-AB53-60D8FDE6D3F6}"/>
          </ac:picMkLst>
        </pc:picChg>
      </pc:sldChg>
      <pc:sldChg chg="addSp delSp modSp new mod setBg">
        <pc:chgData name="judita spiljak" userId="b666c009a391b7cc" providerId="LiveId" clId="{B9FE1C90-5EEA-4556-BD1A-6E20BA396F65}" dt="2020-04-20T13:33:38.887" v="1124" actId="207"/>
        <pc:sldMkLst>
          <pc:docMk/>
          <pc:sldMk cId="4186959464" sldId="277"/>
        </pc:sldMkLst>
        <pc:spChg chg="mod">
          <ac:chgData name="judita spiljak" userId="b666c009a391b7cc" providerId="LiveId" clId="{B9FE1C90-5EEA-4556-BD1A-6E20BA396F65}" dt="2020-04-20T13:33:38.887" v="1124" actId="207"/>
          <ac:spMkLst>
            <pc:docMk/>
            <pc:sldMk cId="4186959464" sldId="277"/>
            <ac:spMk id="2" creationId="{F0C6994B-5D02-483A-8E98-EB9EBA4E4F76}"/>
          </ac:spMkLst>
        </pc:spChg>
        <pc:spChg chg="del">
          <ac:chgData name="judita spiljak" userId="b666c009a391b7cc" providerId="LiveId" clId="{B9FE1C90-5EEA-4556-BD1A-6E20BA396F65}" dt="2020-04-20T13:32:45.604" v="1091"/>
          <ac:spMkLst>
            <pc:docMk/>
            <pc:sldMk cId="4186959464" sldId="277"/>
            <ac:spMk id="3" creationId="{9FCB27B9-7850-497F-813B-574A209F03B9}"/>
          </ac:spMkLst>
        </pc:spChg>
        <pc:spChg chg="add">
          <ac:chgData name="judita spiljak" userId="b666c009a391b7cc" providerId="LiveId" clId="{B9FE1C90-5EEA-4556-BD1A-6E20BA396F65}" dt="2020-04-20T13:33:05.721" v="1097" actId="26606"/>
          <ac:spMkLst>
            <pc:docMk/>
            <pc:sldMk cId="4186959464" sldId="277"/>
            <ac:spMk id="12" creationId="{9D3A9E89-033E-4C4A-8C41-416DABFFD307}"/>
          </ac:spMkLst>
        </pc:spChg>
        <pc:spChg chg="add">
          <ac:chgData name="judita spiljak" userId="b666c009a391b7cc" providerId="LiveId" clId="{B9FE1C90-5EEA-4556-BD1A-6E20BA396F65}" dt="2020-04-20T13:33:05.721" v="1097" actId="26606"/>
          <ac:spMkLst>
            <pc:docMk/>
            <pc:sldMk cId="4186959464" sldId="277"/>
            <ac:spMk id="14" creationId="{86293361-111E-427D-8E5B-256944AC8395}"/>
          </ac:spMkLst>
        </pc:spChg>
        <pc:spChg chg="add">
          <ac:chgData name="judita spiljak" userId="b666c009a391b7cc" providerId="LiveId" clId="{B9FE1C90-5EEA-4556-BD1A-6E20BA396F65}" dt="2020-04-20T13:33:05.721" v="1097" actId="26606"/>
          <ac:spMkLst>
            <pc:docMk/>
            <pc:sldMk cId="4186959464" sldId="277"/>
            <ac:spMk id="38" creationId="{78907291-9D6D-4740-81DB-441477BCA279}"/>
          </ac:spMkLst>
        </pc:spChg>
        <pc:grpChg chg="add">
          <ac:chgData name="judita spiljak" userId="b666c009a391b7cc" providerId="LiveId" clId="{B9FE1C90-5EEA-4556-BD1A-6E20BA396F65}" dt="2020-04-20T13:33:05.721" v="1097" actId="26606"/>
          <ac:grpSpMkLst>
            <pc:docMk/>
            <pc:sldMk cId="4186959464" sldId="277"/>
            <ac:grpSpMk id="16" creationId="{9A19A3F5-314C-46CC-8695-7C6BFCACFE8C}"/>
          </ac:grpSpMkLst>
        </pc:grpChg>
        <pc:picChg chg="add mod">
          <ac:chgData name="judita spiljak" userId="b666c009a391b7cc" providerId="LiveId" clId="{B9FE1C90-5EEA-4556-BD1A-6E20BA396F65}" dt="2020-04-20T13:33:05.721" v="1097" actId="26606"/>
          <ac:picMkLst>
            <pc:docMk/>
            <pc:sldMk cId="4186959464" sldId="277"/>
            <ac:picMk id="5" creationId="{A6199781-8B85-4C5F-8E30-8FA8FD5E06B0}"/>
          </ac:picMkLst>
        </pc:picChg>
        <pc:picChg chg="add mod">
          <ac:chgData name="judita spiljak" userId="b666c009a391b7cc" providerId="LiveId" clId="{B9FE1C90-5EEA-4556-BD1A-6E20BA396F65}" dt="2020-04-20T13:33:05.721" v="1097" actId="26606"/>
          <ac:picMkLst>
            <pc:docMk/>
            <pc:sldMk cId="4186959464" sldId="277"/>
            <ac:picMk id="7" creationId="{AEF44193-46DE-4F29-874A-C7ACD567562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42357-79E1-41F3-9C21-3C0482B276A2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A236F-577F-4C35-9722-11DCF82E48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390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455FEB-DDF3-433C-AAEE-5E2104626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2FDC657-B284-47AB-8DB6-B8575A284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F457E6D-4D17-47FD-B519-85B4A0B12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EE67-2DD0-49F2-B01F-875AAA0B0BD0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4A8397F-BC0E-41DA-A404-EA07BE8BD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BA42D0B-6525-40C1-B978-6A651200E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49CF-6232-442B-9DC5-B848E9FAD9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7056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7D91E4-6DDD-48FD-B6C0-8CE8733A0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5A9E4509-708B-42A3-9435-206AE55F1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E44E36D-656E-4421-B120-2F7ED9163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EE67-2DD0-49F2-B01F-875AAA0B0BD0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E2F2236-BB45-44ED-8F93-42FA38F79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44846BD-083B-4E76-8ADF-77F07571D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49CF-6232-442B-9DC5-B848E9FAD9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3350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07AF1B58-D873-434F-A0F2-7C56FF1208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3C3852B8-CB91-4C4A-8B8A-AEB81A9DA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A6EFE73-A3ED-4FFD-B9C4-48DE9DEE4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EE67-2DD0-49F2-B01F-875AAA0B0BD0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F8919CD-262F-44D1-B43D-261A7DC5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CE0A55F-C7A7-41DE-97C1-82CE0AEEA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49CF-6232-442B-9DC5-B848E9FAD9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448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B94BDC-8B03-42A2-BEC0-501E26CC0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EEBABB9-609A-4EDA-8A87-F052AF716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C9E15C5-00F2-4F04-92C4-73D2A0212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EE67-2DD0-49F2-B01F-875AAA0B0BD0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E67D92A-F47E-4E3A-AE1C-24031ECFC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4E01790-D7E0-4719-BC24-072C27B35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49CF-6232-442B-9DC5-B848E9FAD9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13650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28FC57-F36B-4D8E-B8A3-59D7991AC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8DD0F66-0D6F-42C8-82C9-A7C4BBFE3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6D088B8-8463-43BB-982B-A8625946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EE67-2DD0-49F2-B01F-875AAA0B0BD0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487B9D5-F81B-4E37-8AC7-4C3327E05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E63D29F-7387-400E-9880-027CE9555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49CF-6232-442B-9DC5-B848E9FAD9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6943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605297-3E79-47B8-8AB3-61BFED131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F5E1359-9856-444B-BBE0-BF2EE7E0B7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82945C4-32C4-41E2-B934-1B86D69C3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059A56F-5BDE-4B3B-9D2E-A00279548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EE67-2DD0-49F2-B01F-875AAA0B0BD0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9B39AE1-F545-4506-B6BB-B4215BF98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5879887-BE42-4E86-8121-30A547101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49CF-6232-442B-9DC5-B848E9FAD9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9719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1B1DA7-A305-4519-9D62-FB3B0CA1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980CDD5-131A-43B1-A0A7-CEA290F6E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1D9C0A2-B3E8-45E6-A74E-31D2D62F5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1F7B7E4C-9DD0-46E5-A659-F3A97E418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9579C784-DAE9-4C5E-8676-F877C7942A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DDB44589-93A6-4B70-91C4-F47492776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EE67-2DD0-49F2-B01F-875AAA0B0BD0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087B5D4C-B067-4CDA-BF62-2330E687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A29528E5-5C3A-46A1-9D44-B09718436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49CF-6232-442B-9DC5-B848E9FAD9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92601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0B2F61-C3BC-4AB7-9A08-AEC30A737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8D5EF040-EC2F-4F23-B246-CD84B3590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EE67-2DD0-49F2-B01F-875AAA0B0BD0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75FE93DA-2D53-4F8E-AE9E-FA7FAE985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1589D84-9CB3-435C-9490-45C0A3726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49CF-6232-442B-9DC5-B848E9FAD9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1769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24EC5A50-3C20-48BC-A3B4-66AC8F130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EE67-2DD0-49F2-B01F-875AAA0B0BD0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A45F0A2-5F17-4AF4-AFCB-EC3FFF33C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97D04E25-0B1F-4E6F-81C0-EE2DF93E7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49CF-6232-442B-9DC5-B848E9FAD9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6971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8446E6-7861-4B74-98DD-33CE653DB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84E6178-88FB-4C4C-ACB4-D958FDE98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217E218-0517-4E27-9B82-44A01C3E3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AF3B7F9-D864-4780-B80C-909F48BB8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EE67-2DD0-49F2-B01F-875AAA0B0BD0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594D1924-0154-451F-9CE5-F481185A6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21AA37D-BC08-4CC3-9961-CC2DB4779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49CF-6232-442B-9DC5-B848E9FAD9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05088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54245C-F553-48E7-8A0D-3AD6F9357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8A10AB54-9857-44EA-9CD6-0073200D1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AD4D159F-BE2B-4933-BFF7-A2A5523DFF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4E06C4A-F0AE-4494-BEF0-121E4878E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EE67-2DD0-49F2-B01F-875AAA0B0BD0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CE9FF31-2273-40B3-8987-60A7EA95C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89D0712-4F2C-4027-B498-EFD20D820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49CF-6232-442B-9DC5-B848E9FAD9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7957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26DAE94C-65B4-40AD-B273-5C0A9E8EA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B80948B-254B-4D81-8800-890120FC5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AD8258C-C045-4A25-A07E-2B749B6027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CEE67-2DD0-49F2-B01F-875AAA0B0BD0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60AE58B-22ED-4A04-9810-3DABFD9AFB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55F5D81-3750-46C3-BF78-EFA58EAC7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749CF-6232-442B-9DC5-B848E9FAD9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171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ED38DD-5C5E-4B11-92D6-8DF9BC1A0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5233" y="1124125"/>
            <a:ext cx="8689976" cy="1844385"/>
          </a:xfrm>
        </p:spPr>
        <p:txBody>
          <a:bodyPr>
            <a:normAutofit/>
          </a:bodyPr>
          <a:lstStyle/>
          <a:p>
            <a:r>
              <a:rPr lang="sl-SI" sz="3700">
                <a:latin typeface="+mn-lt"/>
              </a:rPr>
              <a:t>Naravoslovni dan:</a:t>
            </a:r>
            <a:br>
              <a:rPr lang="sl-SI" sz="3700">
                <a:latin typeface="+mn-lt"/>
              </a:rPr>
            </a:br>
            <a:r>
              <a:rPr lang="sl-SI" sz="3700">
                <a:latin typeface="+mn-lt"/>
              </a:rPr>
              <a:t>NARAVNE ZNAMENITOSTI V OBČINI ŽALEc</a:t>
            </a:r>
            <a:br>
              <a:rPr lang="sl-SI" sz="370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sz="3700">
              <a:latin typeface="+mn-lt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76F79D2-ABED-4826-B1F6-562561077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5233" y="3013746"/>
            <a:ext cx="8689976" cy="1078889"/>
          </a:xfrm>
        </p:spPr>
        <p:txBody>
          <a:bodyPr>
            <a:normAutofit/>
          </a:bodyPr>
          <a:lstStyle/>
          <a:p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sl-SI">
                <a:solidFill>
                  <a:schemeClr val="tx1">
                    <a:lumMod val="50000"/>
                    <a:lumOff val="50000"/>
                  </a:schemeClr>
                </a:solidFill>
              </a:rPr>
              <a:t>16. 4. 2020</a:t>
            </a:r>
          </a:p>
        </p:txBody>
      </p:sp>
    </p:spTree>
    <p:extLst>
      <p:ext uri="{BB962C8B-B14F-4D97-AF65-F5344CB8AC3E}">
        <p14:creationId xmlns:p14="http://schemas.microsoft.com/office/powerpoint/2010/main" val="723967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B27CAA-A257-405D-A96D-7F0D3C5DD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6" y="4571216"/>
            <a:ext cx="12068014" cy="228678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l-SI" sz="4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Timotej Razgoršek, 7. b</a:t>
            </a:r>
            <a:endParaRPr lang="en-US" sz="4000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5" name="Označba mesta vsebine 4" descr="Slika, ki vsebuje besede tipkovnica, računalnik&#10;&#10;Opis je samodejno ustvarjen">
            <a:extLst>
              <a:ext uri="{FF2B5EF4-FFF2-40B4-BE49-F238E27FC236}">
                <a16:creationId xmlns:a16="http://schemas.microsoft.com/office/drawing/2014/main" id="{B64299F8-47AB-40B9-8FA9-FDECA000F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7" r="14961" b="3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E769CE3-172F-4E53-B8A2-6914A944C8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10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7" name="Slika 6" descr="Slika, ki vsebuje besede tipkovnica&#10;&#10;Opis je samodejno ustvarjen">
            <a:extLst>
              <a:ext uri="{FF2B5EF4-FFF2-40B4-BE49-F238E27FC236}">
                <a16:creationId xmlns:a16="http://schemas.microsoft.com/office/drawing/2014/main" id="{7F8CEC74-23B6-4B20-8173-0311D8767A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10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01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FC0F49-3509-4F44-A21E-C84E485AD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15534"/>
            <a:ext cx="9144000" cy="13797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kern="1200" dirty="0" err="1">
                <a:solidFill>
                  <a:srgbClr val="0070C0"/>
                </a:solidFill>
                <a:latin typeface="+mn-lt"/>
                <a:ea typeface="+mj-ea"/>
                <a:cs typeface="+mj-cs"/>
              </a:rPr>
              <a:t>Aljaž</a:t>
            </a:r>
            <a:r>
              <a:rPr lang="en-US" sz="3600" b="1" kern="120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0070C0"/>
                </a:solidFill>
                <a:latin typeface="+mn-lt"/>
                <a:ea typeface="+mj-ea"/>
                <a:cs typeface="+mj-cs"/>
              </a:rPr>
              <a:t>Cokan</a:t>
            </a:r>
            <a:r>
              <a:rPr lang="en-US" sz="3600" b="1" kern="120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, 7. b</a:t>
            </a:r>
          </a:p>
        </p:txBody>
      </p:sp>
      <p:pic>
        <p:nvPicPr>
          <p:cNvPr id="5" name="Označba mesta vsebine 4" descr="Slika, ki vsebuje besede besedilo&#10;&#10;Opis je samodejno ustvarjen">
            <a:extLst>
              <a:ext uri="{FF2B5EF4-FFF2-40B4-BE49-F238E27FC236}">
                <a16:creationId xmlns:a16="http://schemas.microsoft.com/office/drawing/2014/main" id="{62F7A2F2-FAC9-4430-B2C6-140557C04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464468" y="1825625"/>
            <a:ext cx="3263063" cy="4351338"/>
          </a:xfrm>
          <a:prstGeom prst="rect">
            <a:avLst/>
          </a:prstGeom>
        </p:spPr>
      </p:pic>
      <p:pic>
        <p:nvPicPr>
          <p:cNvPr id="9" name="Slika 8" descr="Slika, ki vsebuje besede besedilo&#10;&#10;Opis je samodejno ustvarjen">
            <a:extLst>
              <a:ext uri="{FF2B5EF4-FFF2-40B4-BE49-F238E27FC236}">
                <a16:creationId xmlns:a16="http://schemas.microsoft.com/office/drawing/2014/main" id="{ECE08710-A213-4757-AAD1-444AC0B739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2" r="-2" b="25189"/>
          <a:stretch/>
        </p:blipFill>
        <p:spPr>
          <a:xfrm>
            <a:off x="228600" y="2889504"/>
            <a:ext cx="3794760" cy="3383280"/>
          </a:xfrm>
          <a:prstGeom prst="rect">
            <a:avLst/>
          </a:prstGeom>
        </p:spPr>
      </p:pic>
      <p:pic>
        <p:nvPicPr>
          <p:cNvPr id="7" name="Slika 6" descr="Slika, ki vsebuje besede besedilo&#10;&#10;Opis je samodejno ustvarjen">
            <a:extLst>
              <a:ext uri="{FF2B5EF4-FFF2-40B4-BE49-F238E27FC236}">
                <a16:creationId xmlns:a16="http://schemas.microsoft.com/office/drawing/2014/main" id="{A119E017-98F4-4DF8-9FE8-3773DCDA5E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6156"/>
          <a:stretch/>
        </p:blipFill>
        <p:spPr>
          <a:xfrm rot="16200000">
            <a:off x="8374380" y="2683764"/>
            <a:ext cx="3383280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51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 descr="Slika, ki vsebuje besede besedilo, tabla&#10;&#10;Opis je samodejno ustvarjen">
            <a:extLst>
              <a:ext uri="{FF2B5EF4-FFF2-40B4-BE49-F238E27FC236}">
                <a16:creationId xmlns:a16="http://schemas.microsoft.com/office/drawing/2014/main" id="{0B52D98C-0BD2-406C-8D89-AAE0794F1C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3465" y="1490168"/>
            <a:ext cx="6909479" cy="3886581"/>
          </a:xfrm>
          <a:prstGeom prst="roundRect">
            <a:avLst>
              <a:gd name="adj" fmla="val 2981"/>
            </a:avLst>
          </a:prstGeom>
          <a:pattFill prst="pct80">
            <a:fgClr>
              <a:srgbClr val="A3FBFB"/>
            </a:fgClr>
            <a:bgClr>
              <a:schemeClr val="bg1"/>
            </a:bgClr>
          </a:patt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BA47ABD-A9AA-4E02-804A-64F30CA9F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n-lt"/>
              </a:rPr>
              <a:t>David </a:t>
            </a:r>
            <a:r>
              <a:rPr lang="en-US" sz="3600" dirty="0" err="1">
                <a:solidFill>
                  <a:srgbClr val="0070C0"/>
                </a:solidFill>
                <a:latin typeface="+mn-lt"/>
              </a:rPr>
              <a:t>Grabner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, 7. b</a:t>
            </a:r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167638CB-A847-490C-BD56-C8D1E8DC3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6408" y="2367092"/>
            <a:ext cx="3352128" cy="3881309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36267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3FBFB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064D56-FC85-47EE-BD9D-768D4F4E6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>
                <a:solidFill>
                  <a:srgbClr val="0070C0"/>
                </a:solidFill>
              </a:rPr>
              <a:t>Ines Mastnak, 7. b</a:t>
            </a:r>
          </a:p>
        </p:txBody>
      </p:sp>
      <p:pic>
        <p:nvPicPr>
          <p:cNvPr id="5" name="Označba mesta vsebine 4" descr="Slika, ki vsebuje besede besedilo&#10;&#10;Opis je samodejno ustvarjen">
            <a:extLst>
              <a:ext uri="{FF2B5EF4-FFF2-40B4-BE49-F238E27FC236}">
                <a16:creationId xmlns:a16="http://schemas.microsoft.com/office/drawing/2014/main" id="{EEC8F816-00ED-4BF7-8918-60E690E19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315" y="1690688"/>
            <a:ext cx="5801197" cy="4351338"/>
          </a:xfrm>
        </p:spPr>
      </p:pic>
      <p:grpSp>
        <p:nvGrpSpPr>
          <p:cNvPr id="8" name="Group 2059">
            <a:extLst>
              <a:ext uri="{FF2B5EF4-FFF2-40B4-BE49-F238E27FC236}">
                <a16:creationId xmlns:a16="http://schemas.microsoft.com/office/drawing/2014/main" id="{3B99F8E3-FD80-4DE4-8C00-B5182B4C9747}"/>
              </a:ext>
            </a:extLst>
          </p:cNvPr>
          <p:cNvGrpSpPr/>
          <p:nvPr/>
        </p:nvGrpSpPr>
        <p:grpSpPr>
          <a:xfrm>
            <a:off x="108488" y="2214694"/>
            <a:ext cx="6252723" cy="2771140"/>
            <a:chOff x="0" y="0"/>
            <a:chExt cx="6253028" cy="2771685"/>
          </a:xfrm>
        </p:grpSpPr>
        <p:pic>
          <p:nvPicPr>
            <p:cNvPr id="9" name="Picture 2121">
              <a:extLst>
                <a:ext uri="{FF2B5EF4-FFF2-40B4-BE49-F238E27FC236}">
                  <a16:creationId xmlns:a16="http://schemas.microsoft.com/office/drawing/2014/main" id="{2A8198AF-9DA3-4BB0-8BD1-6A783F14842B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922728" cy="2771685"/>
            </a:xfrm>
            <a:prstGeom prst="rect">
              <a:avLst/>
            </a:prstGeom>
          </p:spPr>
        </p:pic>
        <p:sp>
          <p:nvSpPr>
            <p:cNvPr id="10" name="Rectangle 31">
              <a:extLst>
                <a:ext uri="{FF2B5EF4-FFF2-40B4-BE49-F238E27FC236}">
                  <a16:creationId xmlns:a16="http://schemas.microsoft.com/office/drawing/2014/main" id="{848D878E-8673-4766-8A60-5F74188F3CDE}"/>
                </a:ext>
              </a:extLst>
            </p:cNvPr>
            <p:cNvSpPr/>
            <p:nvPr/>
          </p:nvSpPr>
          <p:spPr>
            <a:xfrm>
              <a:off x="5840404" y="525980"/>
              <a:ext cx="273726" cy="18857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2012950">
                <a:lnSpc>
                  <a:spcPct val="107000"/>
                </a:lnSpc>
                <a:spcAft>
                  <a:spcPts val="800"/>
                </a:spcAft>
              </a:pPr>
              <a:r>
                <a:rPr lang="sl-SI" sz="1100">
                  <a:solidFill>
                    <a:srgbClr val="000000"/>
                  </a:solidFill>
                  <a:effectLst/>
                  <a:latin typeface="MS Mincho" panose="02020609040205080304" pitchFamily="49" charset="-128"/>
                  <a:ea typeface="MS Mincho" panose="02020609040205080304" pitchFamily="49" charset="-128"/>
                  <a:cs typeface="MS Mincho" panose="02020609040205080304" pitchFamily="49" charset="-128"/>
                </a:rPr>
                <a:t>~</a:t>
              </a:r>
              <a:endParaRPr lang="sl-SI" sz="1200">
                <a:solidFill>
                  <a:srgbClr val="00000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  <a:cs typeface="MS Mincho" panose="02020609040205080304" pitchFamily="49" charset="-128"/>
              </a:endParaRPr>
            </a:p>
          </p:txBody>
        </p:sp>
        <p:sp>
          <p:nvSpPr>
            <p:cNvPr id="11" name="Rectangle 32">
              <a:extLst>
                <a:ext uri="{FF2B5EF4-FFF2-40B4-BE49-F238E27FC236}">
                  <a16:creationId xmlns:a16="http://schemas.microsoft.com/office/drawing/2014/main" id="{38E95173-8F55-41C3-862D-88F5C875AD47}"/>
                </a:ext>
              </a:extLst>
            </p:cNvPr>
            <p:cNvSpPr/>
            <p:nvPr/>
          </p:nvSpPr>
          <p:spPr>
            <a:xfrm>
              <a:off x="6046213" y="457374"/>
              <a:ext cx="206815" cy="3102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2012950">
                <a:lnSpc>
                  <a:spcPct val="107000"/>
                </a:lnSpc>
                <a:spcAft>
                  <a:spcPts val="800"/>
                </a:spcAft>
              </a:pPr>
              <a:r>
                <a:rPr lang="sl-SI" sz="1800" dirty="0">
                  <a:solidFill>
                    <a:srgbClr val="000000"/>
                  </a:solidFill>
                  <a:effectLst/>
                  <a:latin typeface="MS Mincho" panose="02020609040205080304" pitchFamily="49" charset="-128"/>
                  <a:ea typeface="MS Mincho" panose="02020609040205080304" pitchFamily="49" charset="-128"/>
                  <a:cs typeface="MS Mincho" panose="02020609040205080304" pitchFamily="49" charset="-128"/>
                </a:rPr>
                <a:t>の</a:t>
              </a:r>
              <a:endParaRPr lang="sl-SI" sz="1200" dirty="0">
                <a:solidFill>
                  <a:srgbClr val="00000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  <a:cs typeface="MS Mincho" panose="02020609040205080304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7045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rgbClr val="92D050"/>
            </a:gs>
            <a:gs pos="68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01CC10-AE9C-4B2B-9F60-3709BA80F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4535424"/>
            <a:ext cx="3685032" cy="1558586"/>
          </a:xfrm>
        </p:spPr>
        <p:txBody>
          <a:bodyPr anchor="t">
            <a:normAutofit/>
          </a:bodyPr>
          <a:lstStyle/>
          <a:p>
            <a:r>
              <a:rPr lang="sl-SI" sz="3400">
                <a:latin typeface="+mn-lt"/>
              </a:rPr>
              <a:t>Nejc Herodež, 7. b</a:t>
            </a:r>
          </a:p>
        </p:txBody>
      </p:sp>
      <p:sp>
        <p:nvSpPr>
          <p:cNvPr id="28" name="Content Placeholder 12">
            <a:extLst>
              <a:ext uri="{FF2B5EF4-FFF2-40B4-BE49-F238E27FC236}">
                <a16:creationId xmlns:a16="http://schemas.microsoft.com/office/drawing/2014/main" id="{BFB99D77-A2C6-48C0-8D09-A69BEAA77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4920" y="4535424"/>
            <a:ext cx="4498848" cy="1585458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29D7403-B09F-4EAE-BE79-4986CFCF23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 r="-1" b="16189"/>
          <a:stretch/>
        </p:blipFill>
        <p:spPr>
          <a:xfrm rot="5400000">
            <a:off x="-111838" y="111839"/>
            <a:ext cx="4226719" cy="400304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35DAFFC-02D8-4F42-8176-43181C3A68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8" r="-3" b="846"/>
          <a:stretch/>
        </p:blipFill>
        <p:spPr>
          <a:xfrm rot="10800000">
            <a:off x="4093465" y="10"/>
            <a:ext cx="4003040" cy="4224518"/>
          </a:xfrm>
          <a:prstGeom prst="rect">
            <a:avLst/>
          </a:prstGeom>
        </p:spPr>
      </p:pic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CCDD9F47-79FE-4D3F-8884-B88B143050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6" r="4" b="1622"/>
          <a:stretch/>
        </p:blipFill>
        <p:spPr>
          <a:xfrm rot="10800000">
            <a:off x="8186928" y="10"/>
            <a:ext cx="4005072" cy="422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75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C6DDCB-7221-459E-86BE-796E1DC01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sl-SI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Ruža</a:t>
            </a:r>
            <a:r>
              <a:rPr lang="sl-SI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sl-SI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Litanj</a:t>
            </a:r>
            <a:r>
              <a:rPr lang="sl-SI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7. b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40809DF4-09B9-4BF8-91FC-7491BF530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74" b="-3"/>
          <a:stretch/>
        </p:blipFill>
        <p:spPr>
          <a:xfrm rot="5400000">
            <a:off x="7972301" y="494884"/>
            <a:ext cx="4094573" cy="3703320"/>
          </a:xfrm>
          <a:prstGeom prst="rect">
            <a:avLst/>
          </a:prstGeom>
        </p:spPr>
      </p:pic>
      <p:pic>
        <p:nvPicPr>
          <p:cNvPr id="9" name="Slika 8" descr="Slika, ki vsebuje besede besedilo, notranji, sedeče, miza&#10;&#10;Opis je samodejno ustvarjen">
            <a:extLst>
              <a:ext uri="{FF2B5EF4-FFF2-40B4-BE49-F238E27FC236}">
                <a16:creationId xmlns:a16="http://schemas.microsoft.com/office/drawing/2014/main" id="{B3F2E054-601C-4BC5-AA4F-5DD09ED406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r="16750" b="-3"/>
          <a:stretch/>
        </p:blipFill>
        <p:spPr>
          <a:xfrm rot="5400000">
            <a:off x="125125" y="494884"/>
            <a:ext cx="4094573" cy="3703320"/>
          </a:xfrm>
          <a:prstGeom prst="rect">
            <a:avLst/>
          </a:prstGeom>
        </p:spPr>
      </p:pic>
      <p:pic>
        <p:nvPicPr>
          <p:cNvPr id="7" name="Slika 6" descr="Slika, ki vsebuje besede besedilo&#10;&#10;Opis je samodejno ustvarjen">
            <a:extLst>
              <a:ext uri="{FF2B5EF4-FFF2-40B4-BE49-F238E27FC236}">
                <a16:creationId xmlns:a16="http://schemas.microsoft.com/office/drawing/2014/main" id="{159ED909-5E6A-4F84-8B4F-5878DD54D5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74" b="-3"/>
          <a:stretch/>
        </p:blipFill>
        <p:spPr>
          <a:xfrm rot="5400000">
            <a:off x="4048713" y="494884"/>
            <a:ext cx="4094573" cy="3703320"/>
          </a:xfrm>
          <a:prstGeom prst="rect">
            <a:avLst/>
          </a:prstGeom>
          <a:gradFill>
            <a:gsLst>
              <a:gs pos="65000">
                <a:srgbClr val="92D050"/>
              </a:gs>
              <a:gs pos="6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572646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C63015-19EA-4057-9FD2-5E76D0C41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sl-SI" sz="4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Blendi</a:t>
            </a:r>
            <a:r>
              <a:rPr lang="sl-SI" sz="4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sl-SI" sz="4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Bytyqi</a:t>
            </a:r>
            <a:r>
              <a:rPr lang="sl-SI" sz="4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, 8. r.</a:t>
            </a:r>
            <a:endParaRPr lang="en-US" sz="4000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5" name="Označba mesta vsebine 4" descr="Slika, ki vsebuje besede besedilo&#10;&#10;Opis je samodejno ustvarjen">
            <a:extLst>
              <a:ext uri="{FF2B5EF4-FFF2-40B4-BE49-F238E27FC236}">
                <a16:creationId xmlns:a16="http://schemas.microsoft.com/office/drawing/2014/main" id="{86BFA252-1914-4304-AD0F-2E038A4FF0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1" r="-3" b="6882"/>
          <a:stretch/>
        </p:blipFill>
        <p:spPr>
          <a:xfrm>
            <a:off x="4244340" y="299258"/>
            <a:ext cx="3703320" cy="4094573"/>
          </a:xfrm>
          <a:prstGeom prst="rect">
            <a:avLst/>
          </a:prstGeom>
        </p:spPr>
      </p:pic>
      <p:pic>
        <p:nvPicPr>
          <p:cNvPr id="9" name="Slika 8" descr="Slika, ki vsebuje besede besedilo&#10;&#10;Opis je samodejno ustvarjen">
            <a:extLst>
              <a:ext uri="{FF2B5EF4-FFF2-40B4-BE49-F238E27FC236}">
                <a16:creationId xmlns:a16="http://schemas.microsoft.com/office/drawing/2014/main" id="{4FEED74A-D2F2-4564-B331-4043F1D922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6" r="-3" b="728"/>
          <a:stretch/>
        </p:blipFill>
        <p:spPr>
          <a:xfrm>
            <a:off x="320752" y="299258"/>
            <a:ext cx="3703320" cy="4094573"/>
          </a:xfrm>
          <a:prstGeom prst="rect">
            <a:avLst/>
          </a:prstGeom>
        </p:spPr>
      </p:pic>
      <p:pic>
        <p:nvPicPr>
          <p:cNvPr id="7" name="Slika 6" descr="Slika, ki vsebuje besede besedilo, tabla&#10;&#10;Opis je samodejno ustvarjen">
            <a:extLst>
              <a:ext uri="{FF2B5EF4-FFF2-40B4-BE49-F238E27FC236}">
                <a16:creationId xmlns:a16="http://schemas.microsoft.com/office/drawing/2014/main" id="{8CB2DE0F-29A4-4BF0-BD31-8E5BA00E8A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9" r="-3" b="4645"/>
          <a:stretch/>
        </p:blipFill>
        <p:spPr>
          <a:xfrm>
            <a:off x="8167928" y="299258"/>
            <a:ext cx="3703320" cy="409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90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458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0C6994B-5D02-483A-8E98-EB9EBA4E4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797" y="1122363"/>
            <a:ext cx="3084758" cy="290288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sz="3600" kern="120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Tjaša Kragolnik,</a:t>
            </a:r>
            <a:br>
              <a:rPr lang="sl-SI" sz="3600" kern="120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</a:br>
            <a:r>
              <a:rPr lang="sl-SI" sz="3600" kern="120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8. r.</a:t>
            </a:r>
            <a:endParaRPr lang="en-US" sz="3600" kern="1200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19A3F5-314C-46CC-8695-7C6BFCACF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41664" y="73152"/>
            <a:ext cx="1178966" cy="232963"/>
            <a:chOff x="7763256" y="73152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278F674D-D76D-4798-B032-C8B53BB24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93C95A67-CFD6-49FD-BAAA-A697C0CD3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182CC514-9A22-43DC-9B8B-274A1BA4F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C5736E08-B988-4CC3-A244-9E5F806B4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B2938EAC-3109-4B44-9E80-A9A7D99F14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E10B9525-3F05-4446-8486-E44910EE6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F93E511D-E6DC-4D13-976A-0110E165A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85684F25-E83E-4E6D-AD9A-B9BDDB0E7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118B2579-8426-416F-8744-D7EB91511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5B4CB9E6-5FA1-4665-888E-BEBD41CC8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5095E589-7E16-4865-B076-8C04BA65A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6D0546CB-725B-4586-BEDD-A8E1DA496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AB5EE017-5E43-4AB4-BF17-C2150694C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456BFE42-FE3E-4763-A6E8-BC9C34C10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395DBA0-7465-4857-B1C8-CB25971B0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BC8EB897-B7B1-4BAD-AB7C-A40DE6F4B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4664B19C-7F4F-4092-ADCA-581CE08E1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1841D5A7-F7A1-4A43-834B-F6DF2B0E2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07387B72-31EA-4F4A-8CAD-2132C3335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99841BC6-D90A-4F47-B7B0-21B4DEA24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Označba mesta vsebine 4" descr="Slika, ki vsebuje besede besedilo, tabla&#10;&#10;Opis je samodejno ustvarjen">
            <a:extLst>
              <a:ext uri="{FF2B5EF4-FFF2-40B4-BE49-F238E27FC236}">
                <a16:creationId xmlns:a16="http://schemas.microsoft.com/office/drawing/2014/main" id="{A6199781-8B85-4C5F-8E30-8FA8FD5E0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16" b="-3"/>
          <a:stretch/>
        </p:blipFill>
        <p:spPr>
          <a:xfrm>
            <a:off x="224949" y="576072"/>
            <a:ext cx="3919228" cy="5522976"/>
          </a:xfrm>
          <a:prstGeom prst="rect">
            <a:avLst/>
          </a:prstGeom>
        </p:spPr>
      </p:pic>
      <p:pic>
        <p:nvPicPr>
          <p:cNvPr id="7" name="Slika 6" descr="Slika, ki vsebuje besede besedilo&#10;&#10;Opis je samodejno ustvarjen">
            <a:extLst>
              <a:ext uri="{FF2B5EF4-FFF2-40B4-BE49-F238E27FC236}">
                <a16:creationId xmlns:a16="http://schemas.microsoft.com/office/drawing/2014/main" id="{AEF44193-46DE-4F29-874A-C7ACD5675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7" r="3198" b="-3"/>
          <a:stretch/>
        </p:blipFill>
        <p:spPr>
          <a:xfrm>
            <a:off x="4346544" y="576072"/>
            <a:ext cx="3922776" cy="552297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59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121CC0-A5E3-43F4-89A2-4C8EFB909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4727448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sl-SI" sz="4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Šana</a:t>
            </a:r>
            <a:r>
              <a:rPr lang="sl-SI" sz="4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sl-SI" sz="4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Bršek</a:t>
            </a:r>
            <a:r>
              <a:rPr lang="sl-SI" sz="4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, 9. r.</a:t>
            </a:r>
            <a:endParaRPr lang="en-US" sz="4000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1" name="Označba mesta vsebine 10" descr="Slika, ki vsebuje besede besedilo&#10;&#10;Opis je samodejno ustvarjen">
            <a:extLst>
              <a:ext uri="{FF2B5EF4-FFF2-40B4-BE49-F238E27FC236}">
                <a16:creationId xmlns:a16="http://schemas.microsoft.com/office/drawing/2014/main" id="{E57C44D5-A41C-4723-996F-1778DCC7F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" r="-2" b="2217"/>
          <a:stretch/>
        </p:blipFill>
        <p:spPr>
          <a:xfrm>
            <a:off x="20" y="10"/>
            <a:ext cx="5989300" cy="4426159"/>
          </a:xfrm>
          <a:prstGeom prst="rect">
            <a:avLst/>
          </a:prstGeom>
        </p:spPr>
      </p:pic>
      <p:pic>
        <p:nvPicPr>
          <p:cNvPr id="13" name="Slika 12" descr="Slika, ki vsebuje besede besedilo, tabla&#10;&#10;Opis je samodejno ustvarjen">
            <a:extLst>
              <a:ext uri="{FF2B5EF4-FFF2-40B4-BE49-F238E27FC236}">
                <a16:creationId xmlns:a16="http://schemas.microsoft.com/office/drawing/2014/main" id="{9DF7CC74-3B7F-49E3-B81A-EB1D3EE92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r="4425" b="-1"/>
          <a:stretch/>
        </p:blipFill>
        <p:spPr>
          <a:xfrm>
            <a:off x="6202680" y="10"/>
            <a:ext cx="5989320" cy="44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22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968599-2CC0-480E-8382-59AD29E8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933" y="5384802"/>
            <a:ext cx="8241070" cy="7365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Brajdič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Natalija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9. r.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5D66D549-033C-4C4F-81F9-974BDFFE3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214" y="786510"/>
            <a:ext cx="5255192" cy="394139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0AFDD1-4BAA-4E41-8EF3-ABA8DB895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2507" y="854343"/>
            <a:ext cx="5300418" cy="394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96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338475-0C2D-47F3-886B-CD8567B15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797" y="1122363"/>
            <a:ext cx="3084758" cy="290288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cap="all" spc="-1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razred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F882564D-362A-4A00-BE63-597B824D1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0797" y="4852070"/>
            <a:ext cx="3084758" cy="9904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kern="1200" spc="8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Nika Šmarčan</a:t>
            </a:r>
          </a:p>
        </p:txBody>
      </p:sp>
      <p:pic>
        <p:nvPicPr>
          <p:cNvPr id="5" name="Označba mesta vsebine 4" descr="Slika, ki vsebuje besede besedilo&#10;&#10;Opis je samodejno ustvarjen">
            <a:extLst>
              <a:ext uri="{FF2B5EF4-FFF2-40B4-BE49-F238E27FC236}">
                <a16:creationId xmlns:a16="http://schemas.microsoft.com/office/drawing/2014/main" id="{871EB8C8-3F4B-4FB9-B924-7FE036AD2E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2" r="27445" b="1"/>
          <a:stretch/>
        </p:blipFill>
        <p:spPr>
          <a:xfrm>
            <a:off x="224949" y="576072"/>
            <a:ext cx="3919228" cy="5522976"/>
          </a:xfrm>
          <a:prstGeom prst="rect">
            <a:avLst/>
          </a:prstGeom>
        </p:spPr>
      </p:pic>
      <p:pic>
        <p:nvPicPr>
          <p:cNvPr id="7" name="Slika 6" descr="Slika, ki vsebuje besede besedilo&#10;&#10;Opis je samodejno ustvarjen">
            <a:extLst>
              <a:ext uri="{FF2B5EF4-FFF2-40B4-BE49-F238E27FC236}">
                <a16:creationId xmlns:a16="http://schemas.microsoft.com/office/drawing/2014/main" id="{1CCDD76E-9A90-47C5-AEB8-22C50F5FAC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06" b="3"/>
          <a:stretch/>
        </p:blipFill>
        <p:spPr>
          <a:xfrm rot="5400000">
            <a:off x="3546444" y="1376172"/>
            <a:ext cx="5522976" cy="392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48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AC5705-29D6-4899-9EC4-FA095F619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8967" y="1265314"/>
            <a:ext cx="3535035" cy="31765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Elvira </a:t>
            </a:r>
            <a:r>
              <a:rPr lang="sl-SI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Susuri</a:t>
            </a: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9. r.</a:t>
            </a:r>
            <a:endParaRPr lang="en-US"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značba mesta vsebine 4" descr="Slika, ki vsebuje besede besedilo&#10;&#10;Opis je samodejno ustvarjen">
            <a:extLst>
              <a:ext uri="{FF2B5EF4-FFF2-40B4-BE49-F238E27FC236}">
                <a16:creationId xmlns:a16="http://schemas.microsoft.com/office/drawing/2014/main" id="{A4E11846-24E6-4DA1-AADF-E575950B9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54" y="-8467"/>
            <a:ext cx="5140326" cy="685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36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 descr="Slika, ki vsebuje besede besedilo&#10;&#10;Opis je samodejno ustvarjen">
            <a:extLst>
              <a:ext uri="{FF2B5EF4-FFF2-40B4-BE49-F238E27FC236}">
                <a16:creationId xmlns:a16="http://schemas.microsoft.com/office/drawing/2014/main" id="{38289148-4C79-4A6A-A951-7A4095AEC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1073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2F85CB40-E662-4850-8F67-E3F6AB7BDB9F}"/>
              </a:ext>
            </a:extLst>
          </p:cNvPr>
          <p:cNvSpPr txBox="1"/>
          <p:nvPr/>
        </p:nvSpPr>
        <p:spPr>
          <a:xfrm>
            <a:off x="1005840" y="571500"/>
            <a:ext cx="836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Elma Kovačič, 9. r.</a:t>
            </a:r>
          </a:p>
        </p:txBody>
      </p:sp>
    </p:spTree>
    <p:extLst>
      <p:ext uri="{BB962C8B-B14F-4D97-AF65-F5344CB8AC3E}">
        <p14:creationId xmlns:p14="http://schemas.microsoft.com/office/powerpoint/2010/main" val="993390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, ki vsebuje besede miza, soba&#10;&#10;Opis je samodejno ustvarjen">
            <a:extLst>
              <a:ext uri="{FF2B5EF4-FFF2-40B4-BE49-F238E27FC236}">
                <a16:creationId xmlns:a16="http://schemas.microsoft.com/office/drawing/2014/main" id="{4957ECA7-5096-43F5-831C-EA63EBF1C5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1" r="2" b="2"/>
          <a:stretch/>
        </p:blipFill>
        <p:spPr>
          <a:xfrm rot="5400000">
            <a:off x="-1229775" y="1529857"/>
            <a:ext cx="6266230" cy="380668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Slika 6" descr="Slika, ki vsebuje besede besedilo&#10;&#10;Opis je samodejno ustvarjen">
            <a:extLst>
              <a:ext uri="{FF2B5EF4-FFF2-40B4-BE49-F238E27FC236}">
                <a16:creationId xmlns:a16="http://schemas.microsoft.com/office/drawing/2014/main" id="{E2D292A5-C918-4CE0-A3BF-99B0B3B651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8" r="-2" b="-2"/>
          <a:stretch/>
        </p:blipFill>
        <p:spPr>
          <a:xfrm>
            <a:off x="3771402" y="291688"/>
            <a:ext cx="3839621" cy="6323837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7E93049-9F5A-450B-B528-C2AADE318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382" y="957486"/>
            <a:ext cx="4489538" cy="41123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latin typeface="+mn-lt"/>
              </a:rPr>
              <a:t>Florjan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Tominšek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Perovšek</a:t>
            </a:r>
            <a:r>
              <a:rPr lang="en-US" sz="3600" dirty="0">
                <a:latin typeface="+mn-lt"/>
              </a:rPr>
              <a:t>,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5. </a:t>
            </a:r>
            <a:r>
              <a:rPr lang="en-US" sz="3600" dirty="0" err="1">
                <a:latin typeface="+mn-lt"/>
              </a:rPr>
              <a:t>razred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9039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78B8AC-63C7-4339-BB63-CC4EAE22C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048352"/>
          </a:xfrm>
        </p:spPr>
        <p:txBody>
          <a:bodyPr>
            <a:normAutofit/>
          </a:bodyPr>
          <a:lstStyle/>
          <a:p>
            <a:endParaRPr lang="sl-SI" sz="36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C714EB8-F635-41AD-B05E-EFE94BB78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9348" y="2020824"/>
            <a:ext cx="2956060" cy="395935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l-SI" sz="3600" dirty="0"/>
              <a:t>Luka Verdnik, 5. razred</a:t>
            </a:r>
            <a:endParaRPr lang="en-US" sz="3600" dirty="0"/>
          </a:p>
        </p:txBody>
      </p:sp>
      <p:pic>
        <p:nvPicPr>
          <p:cNvPr id="7" name="Slika 6" descr="Slika, ki vsebuje besede besedilo&#10;&#10;Opis je samodejno ustvarjen">
            <a:extLst>
              <a:ext uri="{FF2B5EF4-FFF2-40B4-BE49-F238E27FC236}">
                <a16:creationId xmlns:a16="http://schemas.microsoft.com/office/drawing/2014/main" id="{BA404818-3C47-46BD-92C3-AF99D85163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865"/>
          <a:stretch/>
        </p:blipFill>
        <p:spPr>
          <a:xfrm>
            <a:off x="429767" y="411480"/>
            <a:ext cx="3797068" cy="5831002"/>
          </a:xfrm>
          <a:prstGeom prst="rect">
            <a:avLst/>
          </a:prstGeom>
        </p:spPr>
      </p:pic>
      <p:pic>
        <p:nvPicPr>
          <p:cNvPr id="5" name="Označba mesta vsebine 4" descr="Slika, ki vsebuje besede besedilo&#10;&#10;Opis je samodejno ustvarjen">
            <a:extLst>
              <a:ext uri="{FF2B5EF4-FFF2-40B4-BE49-F238E27FC236}">
                <a16:creationId xmlns:a16="http://schemas.microsoft.com/office/drawing/2014/main" id="{F026D70E-AEDE-419C-AEDF-D68ED02A3A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"/>
          <a:stretch/>
        </p:blipFill>
        <p:spPr>
          <a:xfrm>
            <a:off x="4226836" y="411480"/>
            <a:ext cx="3970959" cy="583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94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0F69C6-B515-4951-8E76-D437788E7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Nika </a:t>
            </a:r>
            <a:r>
              <a:rPr lang="en-US" sz="3600" dirty="0" err="1">
                <a:latin typeface="+mn-lt"/>
              </a:rPr>
              <a:t>Jelen</a:t>
            </a:r>
            <a:r>
              <a:rPr lang="en-US" sz="3600" dirty="0">
                <a:latin typeface="+mn-lt"/>
              </a:rPr>
              <a:t>, 5. </a:t>
            </a:r>
            <a:r>
              <a:rPr lang="en-US" sz="3600" dirty="0" err="1">
                <a:latin typeface="+mn-lt"/>
              </a:rPr>
              <a:t>razred</a:t>
            </a:r>
            <a:endParaRPr lang="en-US" sz="3600" dirty="0">
              <a:latin typeface="+mn-lt"/>
            </a:endParaRPr>
          </a:p>
        </p:txBody>
      </p:sp>
      <p:pic>
        <p:nvPicPr>
          <p:cNvPr id="7" name="Picture 478">
            <a:extLst>
              <a:ext uri="{FF2B5EF4-FFF2-40B4-BE49-F238E27FC236}">
                <a16:creationId xmlns:a16="http://schemas.microsoft.com/office/drawing/2014/main" id="{30DC1264-38B6-4985-8235-B51BCFF5371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5909" y="1825625"/>
            <a:ext cx="3080181" cy="4351338"/>
          </a:xfrm>
          <a:prstGeom prst="rect">
            <a:avLst/>
          </a:prstGeom>
        </p:spPr>
      </p:pic>
      <p:pic>
        <p:nvPicPr>
          <p:cNvPr id="8" name="Picture 1272">
            <a:extLst>
              <a:ext uri="{FF2B5EF4-FFF2-40B4-BE49-F238E27FC236}">
                <a16:creationId xmlns:a16="http://schemas.microsoft.com/office/drawing/2014/main" id="{15B84B6F-79E0-416E-989B-B13519167A8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22559" y="2139484"/>
            <a:ext cx="2898282" cy="4096512"/>
          </a:xfrm>
          <a:prstGeom prst="rect">
            <a:avLst/>
          </a:prstGeom>
        </p:spPr>
      </p:pic>
      <p:pic>
        <p:nvPicPr>
          <p:cNvPr id="9" name="Picture 38">
            <a:extLst>
              <a:ext uri="{FF2B5EF4-FFF2-40B4-BE49-F238E27FC236}">
                <a16:creationId xmlns:a16="http://schemas.microsoft.com/office/drawing/2014/main" id="{1D7487E3-207E-4F87-9E81-7EA3CE4A396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8707203" y="2336080"/>
            <a:ext cx="2620098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68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83DC44-61A8-43CD-999F-4AC40173F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833" y="1056640"/>
            <a:ext cx="4360324" cy="34943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latin typeface="+mn-lt"/>
              </a:rPr>
              <a:t>Teja </a:t>
            </a:r>
            <a:r>
              <a:rPr lang="en-US" sz="3600" dirty="0" err="1">
                <a:latin typeface="+mn-lt"/>
              </a:rPr>
              <a:t>Jambrek</a:t>
            </a:r>
            <a:r>
              <a:rPr lang="en-US" sz="3600" dirty="0">
                <a:latin typeface="+mn-lt"/>
              </a:rPr>
              <a:t>,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5. </a:t>
            </a:r>
            <a:r>
              <a:rPr lang="en-US" sz="3600" dirty="0" err="1">
                <a:latin typeface="+mn-lt"/>
              </a:rPr>
              <a:t>razred</a:t>
            </a:r>
            <a:endParaRPr lang="en-US" sz="3600" dirty="0">
              <a:latin typeface="+mn-lt"/>
            </a:endParaRP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8D43824A-ADAE-4DA1-898C-D0B4F9F4A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86"/>
          <a:stretch/>
        </p:blipFill>
        <p:spPr>
          <a:xfrm rot="16200000">
            <a:off x="-13936" y="100217"/>
            <a:ext cx="6819993" cy="665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45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CF0BD2-2987-4CDE-AD7F-072BBFAFC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2964" y="687479"/>
            <a:ext cx="3444240" cy="1574874"/>
          </a:xfrm>
        </p:spPr>
        <p:txBody>
          <a:bodyPr anchor="b">
            <a:normAutofit/>
          </a:bodyPr>
          <a:lstStyle/>
          <a:p>
            <a:r>
              <a:rPr lang="sl-SI" sz="3200">
                <a:latin typeface="+mn-lt"/>
              </a:rPr>
              <a:t>Danijela Brajdič, 5. razred</a:t>
            </a:r>
          </a:p>
        </p:txBody>
      </p:sp>
      <p:sp>
        <p:nvSpPr>
          <p:cNvPr id="68" name="Content Placeholder 10">
            <a:extLst>
              <a:ext uri="{FF2B5EF4-FFF2-40B4-BE49-F238E27FC236}">
                <a16:creationId xmlns:a16="http://schemas.microsoft.com/office/drawing/2014/main" id="{BB79DA7A-24EF-4BB6-AC7D-5EE0F1030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2964" y="3155626"/>
            <a:ext cx="3444240" cy="2935176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F415627-DEDA-4C2D-93DF-75AA680FDF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1" b="1"/>
          <a:stretch/>
        </p:blipFill>
        <p:spPr>
          <a:xfrm>
            <a:off x="374246" y="531074"/>
            <a:ext cx="3566160" cy="5577118"/>
          </a:xfrm>
          <a:prstGeom prst="rect">
            <a:avLst/>
          </a:prstGeom>
        </p:spPr>
      </p:pic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0B9B6AE9-A609-478F-B796-4EB64E1F4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1" b="1"/>
          <a:stretch/>
        </p:blipFill>
        <p:spPr>
          <a:xfrm>
            <a:off x="4228390" y="531074"/>
            <a:ext cx="3566160" cy="557711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2873027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6B82B9-6B85-480E-9B18-0EDB7709D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286" y="0"/>
            <a:ext cx="5571666" cy="4458877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/>
              <a:t>Denis </a:t>
            </a:r>
            <a:r>
              <a:rPr lang="en-US" sz="4800" b="1" dirty="0" err="1"/>
              <a:t>Kovačič</a:t>
            </a:r>
            <a:r>
              <a:rPr lang="en-US" sz="4800" b="1" dirty="0"/>
              <a:t>,</a:t>
            </a:r>
            <a:br>
              <a:rPr lang="en-US" sz="4800" b="1" dirty="0"/>
            </a:br>
            <a:r>
              <a:rPr lang="en-US" sz="4800" b="1" dirty="0"/>
              <a:t>6. </a:t>
            </a:r>
            <a:r>
              <a:rPr lang="en-US" sz="4800" b="1" dirty="0" err="1"/>
              <a:t>razred</a:t>
            </a:r>
            <a:endParaRPr lang="en-US" sz="4800" b="1" dirty="0"/>
          </a:p>
        </p:txBody>
      </p:sp>
      <p:pic>
        <p:nvPicPr>
          <p:cNvPr id="8" name="Označba mesta vsebine 7" descr="Slika, ki vsebuje besede besedilo, tabla&#10;&#10;Opis je samodejno ustvarjen">
            <a:extLst>
              <a:ext uri="{FF2B5EF4-FFF2-40B4-BE49-F238E27FC236}">
                <a16:creationId xmlns:a16="http://schemas.microsoft.com/office/drawing/2014/main" id="{ED33745B-E06B-4DA8-A4D6-A9AAFB4D2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8"/>
          <a:stretch/>
        </p:blipFill>
        <p:spPr>
          <a:xfrm rot="16200000">
            <a:off x="509517" y="576072"/>
            <a:ext cx="6692560" cy="5522976"/>
          </a:xfrm>
          <a:prstGeom prst="rect">
            <a:avLst/>
          </a:prstGeom>
          <a:pattFill prst="dashUpDiag">
            <a:fgClr>
              <a:schemeClr val="accent1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1237489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1">
            <a:extLst>
              <a:ext uri="{FF2B5EF4-FFF2-40B4-BE49-F238E27FC236}">
                <a16:creationId xmlns:a16="http://schemas.microsoft.com/office/drawing/2014/main" id="{369DFC0C-1391-4ED5-90F0-9B17E66C0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0" y="853440"/>
            <a:ext cx="4724401" cy="12616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 dirty="0" err="1"/>
              <a:t>Jaka</a:t>
            </a:r>
            <a:r>
              <a:rPr lang="en-US" sz="4100" b="1" dirty="0"/>
              <a:t> </a:t>
            </a:r>
            <a:r>
              <a:rPr lang="en-US" sz="4100" b="1" dirty="0" err="1"/>
              <a:t>Cestnik</a:t>
            </a:r>
            <a:r>
              <a:rPr lang="en-US" sz="4100" b="1" dirty="0"/>
              <a:t>,</a:t>
            </a:r>
            <a:br>
              <a:rPr lang="en-US" sz="4100" b="1" dirty="0"/>
            </a:br>
            <a:r>
              <a:rPr lang="en-US" sz="4100" b="1" dirty="0"/>
              <a:t>6. </a:t>
            </a:r>
            <a:r>
              <a:rPr lang="en-US" sz="4100" b="1" dirty="0" err="1"/>
              <a:t>razred</a:t>
            </a:r>
            <a:endParaRPr lang="en-US" sz="4100" b="1" dirty="0"/>
          </a:p>
        </p:txBody>
      </p:sp>
      <p:sp>
        <p:nvSpPr>
          <p:cNvPr id="66" name="Content Placeholder 11">
            <a:extLst>
              <a:ext uri="{FF2B5EF4-FFF2-40B4-BE49-F238E27FC236}">
                <a16:creationId xmlns:a16="http://schemas.microsoft.com/office/drawing/2014/main" id="{6163A9C2-CE6F-4984-BC16-F86CC92B5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6490" y="2115117"/>
            <a:ext cx="5605510" cy="4742879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5" name="Označba mesta vsebine 4" descr="Slika, ki vsebuje besede besedilo&#10;&#10;Opis je samodejno ustvarjen">
            <a:extLst>
              <a:ext uri="{FF2B5EF4-FFF2-40B4-BE49-F238E27FC236}">
                <a16:creationId xmlns:a16="http://schemas.microsoft.com/office/drawing/2014/main" id="{8AE812EE-07B3-4E6F-8C05-72322DE5E5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84" b="2"/>
          <a:stretch/>
        </p:blipFill>
        <p:spPr>
          <a:xfrm rot="5400000">
            <a:off x="-135755" y="135755"/>
            <a:ext cx="6858000" cy="65864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7467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</TotalTime>
  <Words>150</Words>
  <Application>Microsoft Office PowerPoint</Application>
  <PresentationFormat>Širokozaslonsko</PresentationFormat>
  <Paragraphs>26</Paragraphs>
  <Slides>21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6" baseType="lpstr">
      <vt:lpstr>MS Mincho</vt:lpstr>
      <vt:lpstr>Arial</vt:lpstr>
      <vt:lpstr>Calibri</vt:lpstr>
      <vt:lpstr>Calibri Light</vt:lpstr>
      <vt:lpstr>Officeova tema</vt:lpstr>
      <vt:lpstr>Naravoslovni dan: NARAVNE ZNAMENITOSTI V OBČINI ŽALEc </vt:lpstr>
      <vt:lpstr>5. razred</vt:lpstr>
      <vt:lpstr>Florjan Tominšek Perovšek, 5. razred</vt:lpstr>
      <vt:lpstr>PowerPointova predstavitev</vt:lpstr>
      <vt:lpstr>Nika Jelen, 5. razred</vt:lpstr>
      <vt:lpstr>Teja Jambrek, 5. razred</vt:lpstr>
      <vt:lpstr>Danijela Brajdič, 5. razred</vt:lpstr>
      <vt:lpstr>Denis Kovačič, 6. razred</vt:lpstr>
      <vt:lpstr>Jaka Cestnik, 6. razred</vt:lpstr>
      <vt:lpstr>Timotej Razgoršek, 7. b</vt:lpstr>
      <vt:lpstr>Aljaž Cokan, 7. b</vt:lpstr>
      <vt:lpstr>David Grabner, 7. b</vt:lpstr>
      <vt:lpstr>Ines Mastnak, 7. b</vt:lpstr>
      <vt:lpstr>Nejc Herodež, 7. b</vt:lpstr>
      <vt:lpstr>Ruža Litanj, 7. b</vt:lpstr>
      <vt:lpstr>Blendi Bytyqi, 8. r.</vt:lpstr>
      <vt:lpstr>Tjaša Kragolnik, 8. r.</vt:lpstr>
      <vt:lpstr>Šana Bršek, 9. r.</vt:lpstr>
      <vt:lpstr>Brajdič Natalija, 9. r.</vt:lpstr>
      <vt:lpstr>Elvira Susuri,  9. r.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Naravoslovni dan: NARAVNE ZNAMENITOSTI V OBČINI ŽALECNaNaravoslovni dan: </dc:title>
  <dc:creator>judita spiljak</dc:creator>
  <cp:lastModifiedBy>judita spiljak</cp:lastModifiedBy>
  <cp:revision>1</cp:revision>
  <dcterms:created xsi:type="dcterms:W3CDTF">2020-04-20T13:01:57Z</dcterms:created>
  <dcterms:modified xsi:type="dcterms:W3CDTF">2020-04-20T13:33:40Z</dcterms:modified>
</cp:coreProperties>
</file>