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tik Majcen" initials="PM" lastIdx="1" clrIdx="0">
    <p:extLst>
      <p:ext uri="{19B8F6BF-5375-455C-9EA6-DF929625EA0E}">
        <p15:presenceInfo xmlns:p15="http://schemas.microsoft.com/office/powerpoint/2012/main" userId="Partik Majc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0T18:55:39.845" idx="1">
    <p:pos x="7613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4CE571-C964-4FCE-AA1D-5B9E41555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8A47402-BDBB-4791-9D9F-5667433E4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C8BC832-A222-4563-B1DA-827D61C6D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34AB8F2-8A0C-4E30-ACF8-43D2C65BB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4A63F28-BF96-4D83-8263-E3753989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172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FA2267-634E-4B32-A0E0-3B4E29D5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D86660C-335B-41B0-BC77-B4817A36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EC6DB41-3272-4008-AFA4-242CB092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CAB1FDB-2A94-422C-A499-C2E4A1F1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9123945-7797-4F6C-95E0-B39AF213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001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A95B2136-762E-4886-A5F6-09F17B051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2C235E91-435A-49B3-AC71-58CE8E141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3552789-6F71-4142-89E3-C2CC116D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CF89527-1CA4-4E94-BD3E-EDDCBD01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2A1ACCF-FC3C-4A91-A2BA-B20C70FF3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845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19EE8D-0574-4183-BC7C-ED27AFF2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3269324-C8E0-49B4-BE07-3C557689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CAA217F-3EDB-4005-921D-C646D2E4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6EA243A-DCBC-4FCC-865E-0412204BC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78ED13E-12B4-431E-A40A-0143F049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122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D4EFB6-7B90-4E09-8BB5-18A4C19C1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A39078E-208F-4382-A222-61D2471FE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5EA6DF2-BE15-4523-85D6-B2FBE003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3C115EB-5254-498A-8DC8-45E4B8C9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18386AA-87C8-4AC0-BF6C-10664E60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347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76C84E-CD57-4722-8269-D53D9D90C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DB1B7CF-D306-421E-AD10-FCC47696C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AA8D575-70BB-415C-A87F-246727E26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F5D4AC9-E9E8-4354-A922-43B9096B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8F9223E-315C-44CA-824C-BF5EB5FDC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62B895A-BBCB-4027-83BD-ED486C4B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666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6D8423-7943-4C92-BD2D-6382BEAF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DA2C76B-9275-4DC2-9283-DDD040723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5F844A9-3EDC-46AD-9C22-006E7DE63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B463720-0C84-490E-806B-94966F892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131E9FA6-4284-4B2B-820B-7E50FAA467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AA2E9356-277C-4805-A43A-1BC16AF6F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1BDDDEE2-C4F6-4210-ACC4-967B3F9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8EC2832-68BC-4BD1-8C3E-2D3AB80F0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851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94A054-92D6-4559-9A05-01A806C3C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D5498CFE-1EB0-4AF8-BE27-0FE9940F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1E5F48D6-113E-426F-8DF2-E3AA8E8AF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51A3E85-F234-48FA-925A-917A9705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241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23AB5F74-48A6-4D00-81F4-F4AC2202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19631E90-F200-4490-9600-2CBD8FB8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B3C09DF-9796-46E3-A6E5-37599870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316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FA1605-7373-4162-A8BB-A9F73F89F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F5FBCCF-7460-4293-AD9D-FE9AA8705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604C6B5-CB05-4511-AF6E-E4B4D3C0F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3649E48-693C-4B09-A5FC-E186E02A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BE1EB43-AA58-48CA-A38D-0C477998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668070CA-8480-4B5D-8BE0-01BA284A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493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AE51FF-B6E0-4726-BAA7-6FF06CE3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66BDF33-847E-4A9F-84A4-D1065F143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7D77DA04-AB82-48F6-A6B7-9F8A0CA7A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AEC518A-9B30-483E-AC20-433C4781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EB79F9A-61D8-4306-BD13-4AC4D81F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D11C43E-6360-4327-9DFC-4E81D1D5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034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30668D5F-3E39-47C8-8994-214883CE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83BB2E5-89B3-4070-8873-66159A191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5C30148-C824-4013-8C8C-63580B92F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0E04F-3C96-45DC-840F-6612DCF4A4E6}" type="datetimeFigureOut">
              <a:rPr lang="sl-SI" smtClean="0"/>
              <a:t>21. 04. 2020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5BFE869-E4E0-442F-AA97-DB0731412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DFFCA25-ADCD-4AD8-945A-4F483AD9E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CA76-7CBD-4316-AFF0-70508D97D76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881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26A6F2-8B7C-4787-ABD2-DAC0D5B8A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670" y="583804"/>
            <a:ext cx="6190695" cy="740130"/>
          </a:xfrm>
        </p:spPr>
        <p:txBody>
          <a:bodyPr>
            <a:normAutofit fontScale="90000"/>
          </a:bodyPr>
          <a:lstStyle/>
          <a:p>
            <a:r>
              <a:rPr lang="sl-SI" b="1" dirty="0"/>
              <a:t>Kačji pastir</a:t>
            </a:r>
          </a:p>
        </p:txBody>
      </p:sp>
      <p:sp>
        <p:nvSpPr>
          <p:cNvPr id="10" name="PoljeZBesedilom 9">
            <a:extLst>
              <a:ext uri="{FF2B5EF4-FFF2-40B4-BE49-F238E27FC236}">
                <a16:creationId xmlns:a16="http://schemas.microsoft.com/office/drawing/2014/main" id="{080F3949-510D-4C7D-86DB-F069306B4908}"/>
              </a:ext>
            </a:extLst>
          </p:cNvPr>
          <p:cNvSpPr txBox="1"/>
          <p:nvPr/>
        </p:nvSpPr>
        <p:spPr>
          <a:xfrm>
            <a:off x="8762260" y="5257800"/>
            <a:ext cx="3151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/>
              <a:t> Patrik Majcen 5.a</a:t>
            </a:r>
          </a:p>
          <a:p>
            <a:r>
              <a:rPr lang="sl-SI" b="1" dirty="0" err="1"/>
              <a:t>Mentor:Judita</a:t>
            </a:r>
            <a:r>
              <a:rPr lang="sl-SI" b="1" dirty="0"/>
              <a:t> Špila</a:t>
            </a:r>
          </a:p>
        </p:txBody>
      </p:sp>
      <p:pic>
        <p:nvPicPr>
          <p:cNvPr id="12" name="Slika 11">
            <a:extLst>
              <a:ext uri="{FF2B5EF4-FFF2-40B4-BE49-F238E27FC236}">
                <a16:creationId xmlns:a16="http://schemas.microsoft.com/office/drawing/2014/main" id="{F66AB6C3-7850-484C-996E-6033ABB42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67" y="763319"/>
            <a:ext cx="6619689" cy="661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5B4A6D-D13E-4357-A5C5-FDB692BA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katero skupino živali uvrščamo kačjega pastirja?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51950C3-F30E-4D75-B245-D038844A9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56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sl-S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l-SI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Kačjega pastirja uvrščamo v kačjo družino</a:t>
            </a:r>
          </a:p>
        </p:txBody>
      </p:sp>
    </p:spTree>
    <p:extLst>
      <p:ext uri="{BB962C8B-B14F-4D97-AF65-F5344CB8AC3E}">
        <p14:creationId xmlns:p14="http://schemas.microsoft.com/office/powerpoint/2010/main" val="231191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BCFF78-8185-4AE9-98C7-FD27D6FF2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Opiši zgradbo kačjega pastirja.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77FAF13-7AA5-4B94-9554-98F4F8250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sl-SI" dirty="0">
                <a:latin typeface="Arial" panose="020B0604020202020204" pitchFamily="34" charset="0"/>
              </a:rPr>
              <a:t>Vsi imajo členjeno telo, ki pa se deli na tri glavne dele:</a:t>
            </a:r>
          </a:p>
          <a:p>
            <a:pPr marL="0" indent="0">
              <a:buNone/>
            </a:pPr>
            <a:endParaRPr lang="sl-SI" dirty="0">
              <a:latin typeface="Arial" panose="020B0604020202020204" pitchFamily="34" charset="0"/>
            </a:endParaRPr>
          </a:p>
          <a:p>
            <a:r>
              <a:rPr lang="sl-SI" dirty="0">
                <a:latin typeface="Arial" panose="020B0604020202020204" pitchFamily="34" charset="0"/>
              </a:rPr>
              <a:t>glavo</a:t>
            </a:r>
          </a:p>
          <a:p>
            <a:endParaRPr lang="sl-SI" dirty="0">
              <a:latin typeface="Arial" panose="020B0604020202020204" pitchFamily="34" charset="0"/>
            </a:endParaRPr>
          </a:p>
          <a:p>
            <a:r>
              <a:rPr lang="sl-SI" dirty="0">
                <a:latin typeface="Arial" panose="020B0604020202020204" pitchFamily="34" charset="0"/>
              </a:rPr>
              <a:t>oprsje in</a:t>
            </a:r>
          </a:p>
          <a:p>
            <a:pPr marL="0" indent="0">
              <a:buNone/>
            </a:pPr>
            <a:endParaRPr lang="sl-SI" dirty="0">
              <a:latin typeface="Arial" panose="020B0604020202020204" pitchFamily="34" charset="0"/>
            </a:endParaRPr>
          </a:p>
          <a:p>
            <a:r>
              <a:rPr lang="sl-SI" dirty="0">
                <a:latin typeface="Arial" panose="020B0604020202020204" pitchFamily="34" charset="0"/>
              </a:rPr>
              <a:t>zadek</a:t>
            </a:r>
          </a:p>
          <a:p>
            <a:r>
              <a:rPr lang="sl-SI" dirty="0">
                <a:latin typeface="Arial" panose="020B0604020202020204" pitchFamily="34" charset="0"/>
              </a:rPr>
              <a:t>Vsi imajo tudi dva para kril, 6 parov nog, vzdušnice in velike sestavljene oči. Veliki so od </a:t>
            </a:r>
          </a:p>
          <a:p>
            <a:r>
              <a:rPr lang="sl-SI" dirty="0">
                <a:latin typeface="Arial" panose="020B0604020202020204" pitchFamily="34" charset="0"/>
              </a:rPr>
              <a:t>5 cm do 15 cm, razpon kril pa imajo lahko tudi do 20 cm. Na glavi imajo dve sestavljeni </a:t>
            </a:r>
          </a:p>
          <a:p>
            <a:r>
              <a:rPr lang="sl-SI" dirty="0">
                <a:latin typeface="Arial" panose="020B0604020202020204" pitchFamily="34" charset="0"/>
              </a:rPr>
              <a:t>očesi, ki sta sestavljeni iz približno 30.000 majhnih očesc , ki se imenujejo </a:t>
            </a:r>
            <a:r>
              <a:rPr lang="sl-SI" dirty="0" err="1">
                <a:latin typeface="Arial" panose="020B0604020202020204" pitchFamily="34" charset="0"/>
              </a:rPr>
              <a:t>omatidiji</a:t>
            </a:r>
            <a:r>
              <a:rPr lang="sl-SI" dirty="0">
                <a:latin typeface="Arial" panose="020B0604020202020204" pitchFamily="34" charset="0"/>
              </a:rPr>
              <a:t>, </a:t>
            </a:r>
          </a:p>
          <a:p>
            <a:r>
              <a:rPr lang="sl-SI" dirty="0">
                <a:latin typeface="Arial" panose="020B0604020202020204" pitchFamily="34" charset="0"/>
              </a:rPr>
              <a:t>vzdušnice, s katerimi sprejemajo kisik iz zraka in več majhnih neopaznih tipalnic. Oprsje </a:t>
            </a:r>
          </a:p>
          <a:p>
            <a:r>
              <a:rPr lang="sl-SI" dirty="0">
                <a:latin typeface="Arial" panose="020B0604020202020204" pitchFamily="34" charset="0"/>
              </a:rPr>
              <a:t>je sestavljeno iz treh delov: predprsja, sredoprsja in </a:t>
            </a:r>
            <a:r>
              <a:rPr lang="sl-SI" dirty="0" err="1">
                <a:latin typeface="Arial" panose="020B0604020202020204" pitchFamily="34" charset="0"/>
              </a:rPr>
              <a:t>ptertoraks</a:t>
            </a:r>
            <a:r>
              <a:rPr lang="sl-SI" dirty="0">
                <a:latin typeface="Arial" panose="020B0604020202020204" pitchFamily="34" charset="0"/>
              </a:rPr>
              <a:t>.</a:t>
            </a:r>
          </a:p>
          <a:p>
            <a:r>
              <a:rPr lang="sl-SI" dirty="0">
                <a:latin typeface="Arial" panose="020B0604020202020204" pitchFamily="34" charset="0"/>
              </a:rPr>
              <a:t> Na sredoprsju je šest </a:t>
            </a:r>
          </a:p>
          <a:p>
            <a:r>
              <a:rPr lang="sl-SI" dirty="0">
                <a:latin typeface="Arial" panose="020B0604020202020204" pitchFamily="34" charset="0"/>
              </a:rPr>
              <a:t>parov nog, ki so oblikovani v košaro. Krilo oprsje  kot že ime pove nosi krila. Vsak par kril </a:t>
            </a:r>
          </a:p>
          <a:p>
            <a:r>
              <a:rPr lang="sl-SI" dirty="0">
                <a:latin typeface="Arial" panose="020B0604020202020204" pitchFamily="34" charset="0"/>
              </a:rPr>
              <a:t>ima svoje živčevje,</a:t>
            </a:r>
          </a:p>
          <a:p>
            <a:r>
              <a:rPr lang="sl-SI" dirty="0">
                <a:latin typeface="Arial" panose="020B0604020202020204" pitchFamily="34" charset="0"/>
              </a:rPr>
              <a:t> kar kačjemu pastirju omogoča, da lahko premika vsak par kril </a:t>
            </a:r>
          </a:p>
          <a:p>
            <a:r>
              <a:rPr lang="sl-SI" dirty="0">
                <a:latin typeface="Arial" panose="020B0604020202020204" pitchFamily="34" charset="0"/>
              </a:rPr>
              <a:t>posebej. Pri skoraj vseh kačjih pastirjih je na koncu kril </a:t>
            </a:r>
            <a:r>
              <a:rPr lang="sl-SI" dirty="0" err="1">
                <a:latin typeface="Arial" panose="020B0604020202020204" pitchFamily="34" charset="0"/>
              </a:rPr>
              <a:t>pterostigma</a:t>
            </a:r>
            <a:r>
              <a:rPr lang="sl-SI" dirty="0">
                <a:latin typeface="Arial" panose="020B0604020202020204" pitchFamily="34" charset="0"/>
              </a:rPr>
              <a:t>.</a:t>
            </a:r>
          </a:p>
          <a:p>
            <a:r>
              <a:rPr lang="sl-SI" dirty="0">
                <a:latin typeface="Arial" panose="020B0604020202020204" pitchFamily="34" charset="0"/>
              </a:rPr>
              <a:t> Zadek je dolg, pri</a:t>
            </a:r>
          </a:p>
          <a:p>
            <a:r>
              <a:rPr lang="sl-SI" dirty="0">
                <a:latin typeface="Arial" panose="020B0604020202020204" pitchFamily="34" charset="0"/>
              </a:rPr>
              <a:t>samcih pa so na njem tudi spolni organi.</a:t>
            </a:r>
          </a:p>
          <a:p>
            <a:endParaRPr lang="sl-S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35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6AFB2A-7952-4971-A2F5-84380A82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Zakaj ga tako imenujemo?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B76EFED-2142-4C57-814C-EAE495309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-Imenujemo ga tako, ker se zadržuje pri vodah, kjer so tudi kače.</a:t>
            </a:r>
          </a:p>
        </p:txBody>
      </p:sp>
    </p:spTree>
    <p:extLst>
      <p:ext uri="{BB962C8B-B14F-4D97-AF65-F5344CB8AC3E}">
        <p14:creationId xmlns:p14="http://schemas.microsoft.com/office/powerpoint/2010/main" val="196471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F8C990-F319-4F55-9012-5BF75BCA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Kje živijo kačji pastirji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419EC42-9DF2-46D1-9BE8-FCBE1138B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Živijo blizu vode :ribniku, jezeru…</a:t>
            </a:r>
          </a:p>
        </p:txBody>
      </p:sp>
    </p:spTree>
    <p:extLst>
      <p:ext uri="{BB962C8B-B14F-4D97-AF65-F5344CB8AC3E}">
        <p14:creationId xmlns:p14="http://schemas.microsoft.com/office/powerpoint/2010/main" val="299809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B5DF30-9C6B-4436-8C76-2A629B5FA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        - Zakaj je voda pomembna za te žuželke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5908C1-CD6F-466B-B766-66AC01742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Voda je pomembna za vsa živa bitja, pri kačjem pastirju (samici) pa zato ker izleže jajčeca nad ali pod vodo</a:t>
            </a:r>
          </a:p>
        </p:txBody>
      </p:sp>
    </p:spTree>
    <p:extLst>
      <p:ext uri="{BB962C8B-B14F-4D97-AF65-F5344CB8AC3E}">
        <p14:creationId xmlns:p14="http://schemas.microsoft.com/office/powerpoint/2010/main" val="305728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272</Words>
  <Application>Microsoft Office PowerPoint</Application>
  <PresentationFormat>Širokozaslonsko</PresentationFormat>
  <Paragraphs>32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Officeova tema</vt:lpstr>
      <vt:lpstr>Kačji pastir</vt:lpstr>
      <vt:lpstr>- V katero skupino živali uvrščamo kačjega pastirja?</vt:lpstr>
      <vt:lpstr>- Opiši zgradbo kačjega pastirja.</vt:lpstr>
      <vt:lpstr>- Zakaj ga tako imenujemo?</vt:lpstr>
      <vt:lpstr>- Kje živijo kačji pastirji</vt:lpstr>
      <vt:lpstr>        - Zakaj je voda pomembna za te žuželke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Partik Majcen</dc:creator>
  <cp:lastModifiedBy>judita spiljak</cp:lastModifiedBy>
  <cp:revision>12</cp:revision>
  <dcterms:created xsi:type="dcterms:W3CDTF">2020-04-20T16:13:19Z</dcterms:created>
  <dcterms:modified xsi:type="dcterms:W3CDTF">2020-04-21T07:45:34Z</dcterms:modified>
</cp:coreProperties>
</file>